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rraine Jardine" userId="d4435eb9-886e-4589-a054-dcdd80f5c142" providerId="ADAL" clId="{41B647AC-65E2-4406-89C4-2D976C813FD9}"/>
    <pc:docChg chg="undo custSel addSld modSld sldOrd">
      <pc:chgData name="Lorraine Jardine" userId="d4435eb9-886e-4589-a054-dcdd80f5c142" providerId="ADAL" clId="{41B647AC-65E2-4406-89C4-2D976C813FD9}" dt="2025-01-30T13:49:27.143" v="1059" actId="27636"/>
      <pc:docMkLst>
        <pc:docMk/>
      </pc:docMkLst>
      <pc:sldChg chg="modSp mod modAnim">
        <pc:chgData name="Lorraine Jardine" userId="d4435eb9-886e-4589-a054-dcdd80f5c142" providerId="ADAL" clId="{41B647AC-65E2-4406-89C4-2D976C813FD9}" dt="2025-01-30T10:28:24.542" v="1020"/>
        <pc:sldMkLst>
          <pc:docMk/>
          <pc:sldMk cId="3486413084" sldId="257"/>
        </pc:sldMkLst>
        <pc:spChg chg="mod">
          <ac:chgData name="Lorraine Jardine" userId="d4435eb9-886e-4589-a054-dcdd80f5c142" providerId="ADAL" clId="{41B647AC-65E2-4406-89C4-2D976C813FD9}" dt="2025-01-30T09:45:30.823" v="27" actId="255"/>
          <ac:spMkLst>
            <pc:docMk/>
            <pc:sldMk cId="3486413084" sldId="257"/>
            <ac:spMk id="2" creationId="{8D802CEB-789F-4CEA-BF85-E39846F417E4}"/>
          </ac:spMkLst>
        </pc:spChg>
        <pc:spChg chg="mod">
          <ac:chgData name="Lorraine Jardine" userId="d4435eb9-886e-4589-a054-dcdd80f5c142" providerId="ADAL" clId="{41B647AC-65E2-4406-89C4-2D976C813FD9}" dt="2025-01-30T09:45:23.903" v="23" actId="115"/>
          <ac:spMkLst>
            <pc:docMk/>
            <pc:sldMk cId="3486413084" sldId="257"/>
            <ac:spMk id="3" creationId="{4663006A-1045-4127-AA00-B431A4A5E83A}"/>
          </ac:spMkLst>
        </pc:spChg>
      </pc:sldChg>
      <pc:sldChg chg="modAnim">
        <pc:chgData name="Lorraine Jardine" userId="d4435eb9-886e-4589-a054-dcdd80f5c142" providerId="ADAL" clId="{41B647AC-65E2-4406-89C4-2D976C813FD9}" dt="2025-01-30T10:28:56.592" v="1022"/>
        <pc:sldMkLst>
          <pc:docMk/>
          <pc:sldMk cId="2189331223" sldId="258"/>
        </pc:sldMkLst>
      </pc:sldChg>
      <pc:sldChg chg="addSp delSp modSp new mod">
        <pc:chgData name="Lorraine Jardine" userId="d4435eb9-886e-4589-a054-dcdd80f5c142" providerId="ADAL" clId="{41B647AC-65E2-4406-89C4-2D976C813FD9}" dt="2025-01-30T11:07:12.272" v="1025" actId="20577"/>
        <pc:sldMkLst>
          <pc:docMk/>
          <pc:sldMk cId="4057116719" sldId="259"/>
        </pc:sldMkLst>
        <pc:spChg chg="mod">
          <ac:chgData name="Lorraine Jardine" userId="d4435eb9-886e-4589-a054-dcdd80f5c142" providerId="ADAL" clId="{41B647AC-65E2-4406-89C4-2D976C813FD9}" dt="2025-01-30T11:07:12.272" v="1025" actId="20577"/>
          <ac:spMkLst>
            <pc:docMk/>
            <pc:sldMk cId="4057116719" sldId="259"/>
            <ac:spMk id="2" creationId="{4783C327-B294-45C2-BA96-C0621097FE01}"/>
          </ac:spMkLst>
        </pc:spChg>
        <pc:spChg chg="del">
          <ac:chgData name="Lorraine Jardine" userId="d4435eb9-886e-4589-a054-dcdd80f5c142" providerId="ADAL" clId="{41B647AC-65E2-4406-89C4-2D976C813FD9}" dt="2025-01-30T09:55:34.436" v="1014" actId="22"/>
          <ac:spMkLst>
            <pc:docMk/>
            <pc:sldMk cId="4057116719" sldId="259"/>
            <ac:spMk id="3" creationId="{6DBBEFEB-70A0-4388-8C54-9EC82C8BF1B0}"/>
          </ac:spMkLst>
        </pc:spChg>
        <pc:picChg chg="add mod ord">
          <ac:chgData name="Lorraine Jardine" userId="d4435eb9-886e-4589-a054-dcdd80f5c142" providerId="ADAL" clId="{41B647AC-65E2-4406-89C4-2D976C813FD9}" dt="2025-01-30T09:55:49.646" v="1019" actId="1076"/>
          <ac:picMkLst>
            <pc:docMk/>
            <pc:sldMk cId="4057116719" sldId="259"/>
            <ac:picMk id="5" creationId="{98141C39-85E2-402F-8C9A-A696F16C2246}"/>
          </ac:picMkLst>
        </pc:picChg>
      </pc:sldChg>
      <pc:sldChg chg="modSp add mod modAnim">
        <pc:chgData name="Lorraine Jardine" userId="d4435eb9-886e-4589-a054-dcdd80f5c142" providerId="ADAL" clId="{41B647AC-65E2-4406-89C4-2D976C813FD9}" dt="2025-01-30T09:50:53.499" v="932" actId="5793"/>
        <pc:sldMkLst>
          <pc:docMk/>
          <pc:sldMk cId="2874842971" sldId="260"/>
        </pc:sldMkLst>
        <pc:spChg chg="mod">
          <ac:chgData name="Lorraine Jardine" userId="d4435eb9-886e-4589-a054-dcdd80f5c142" providerId="ADAL" clId="{41B647AC-65E2-4406-89C4-2D976C813FD9}" dt="2025-01-30T09:47:57.619" v="440" actId="5793"/>
          <ac:spMkLst>
            <pc:docMk/>
            <pc:sldMk cId="2874842971" sldId="260"/>
            <ac:spMk id="2" creationId="{4783C327-B294-45C2-BA96-C0621097FE01}"/>
          </ac:spMkLst>
        </pc:spChg>
        <pc:spChg chg="mod">
          <ac:chgData name="Lorraine Jardine" userId="d4435eb9-886e-4589-a054-dcdd80f5c142" providerId="ADAL" clId="{41B647AC-65E2-4406-89C4-2D976C813FD9}" dt="2025-01-30T09:50:53.499" v="932" actId="5793"/>
          <ac:spMkLst>
            <pc:docMk/>
            <pc:sldMk cId="2874842971" sldId="260"/>
            <ac:spMk id="3" creationId="{6DBBEFEB-70A0-4388-8C54-9EC82C8BF1B0}"/>
          </ac:spMkLst>
        </pc:spChg>
      </pc:sldChg>
      <pc:sldChg chg="addSp delSp modSp new mod ord">
        <pc:chgData name="Lorraine Jardine" userId="d4435eb9-886e-4589-a054-dcdd80f5c142" providerId="ADAL" clId="{41B647AC-65E2-4406-89C4-2D976C813FD9}" dt="2025-01-30T13:49:27.143" v="1059" actId="27636"/>
        <pc:sldMkLst>
          <pc:docMk/>
          <pc:sldMk cId="3817295917" sldId="261"/>
        </pc:sldMkLst>
        <pc:spChg chg="mod">
          <ac:chgData name="Lorraine Jardine" userId="d4435eb9-886e-4589-a054-dcdd80f5c142" providerId="ADAL" clId="{41B647AC-65E2-4406-89C4-2D976C813FD9}" dt="2025-01-30T13:49:27.143" v="1059" actId="27636"/>
          <ac:spMkLst>
            <pc:docMk/>
            <pc:sldMk cId="3817295917" sldId="261"/>
            <ac:spMk id="2" creationId="{61A32CF1-F2FE-47AE-B377-F48A961E5CA2}"/>
          </ac:spMkLst>
        </pc:spChg>
        <pc:spChg chg="del">
          <ac:chgData name="Lorraine Jardine" userId="d4435eb9-886e-4589-a054-dcdd80f5c142" providerId="ADAL" clId="{41B647AC-65E2-4406-89C4-2D976C813FD9}" dt="2025-01-30T13:49:16.922" v="1055" actId="22"/>
          <ac:spMkLst>
            <pc:docMk/>
            <pc:sldMk cId="3817295917" sldId="261"/>
            <ac:spMk id="3" creationId="{67684DE1-4F54-4F60-A95D-F9C8109C3AF2}"/>
          </ac:spMkLst>
        </pc:spChg>
        <pc:picChg chg="add mod ord">
          <ac:chgData name="Lorraine Jardine" userId="d4435eb9-886e-4589-a054-dcdd80f5c142" providerId="ADAL" clId="{41B647AC-65E2-4406-89C4-2D976C813FD9}" dt="2025-01-30T13:49:21.750" v="1057" actId="1076"/>
          <ac:picMkLst>
            <pc:docMk/>
            <pc:sldMk cId="3817295917" sldId="261"/>
            <ac:picMk id="5" creationId="{115C3825-0EE8-4948-832A-BA2EC7AB6C8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CAE13-E84C-4833-B46F-38DB076116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B928AAA-B405-4D24-B480-3483017E3D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EAA5159-5CC4-4BC7-AF3D-79A5D35B02C9}"/>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5" name="Footer Placeholder 4">
            <a:extLst>
              <a:ext uri="{FF2B5EF4-FFF2-40B4-BE49-F238E27FC236}">
                <a16:creationId xmlns:a16="http://schemas.microsoft.com/office/drawing/2014/main" id="{D4A0D0B5-7434-4926-9FEB-E682A989758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A5C180-97B7-4992-BA70-AC52865F1AD3}"/>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1772822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26915-B79D-494A-8E9E-BF56E96BD1B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848866-1601-4832-988D-A1773B74E9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F53F01-B03F-4988-9E74-BC0D5F1DF4CF}"/>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5" name="Footer Placeholder 4">
            <a:extLst>
              <a:ext uri="{FF2B5EF4-FFF2-40B4-BE49-F238E27FC236}">
                <a16:creationId xmlns:a16="http://schemas.microsoft.com/office/drawing/2014/main" id="{3E8A2CCA-4826-45D4-A49F-03CDFEEB4F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46C524-BB06-494B-84C3-5450F45C6700}"/>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1167153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4D728-ADA0-4ECD-BCEE-9DD1AAD20F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1D13B1-6058-45B3-B81A-C417D4D3DE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3A578E-40BA-41BB-85F1-F57DE0B40EC4}"/>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5" name="Footer Placeholder 4">
            <a:extLst>
              <a:ext uri="{FF2B5EF4-FFF2-40B4-BE49-F238E27FC236}">
                <a16:creationId xmlns:a16="http://schemas.microsoft.com/office/drawing/2014/main" id="{5DEEF822-FE18-44D8-83FE-476775E64F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F59EA5-17F5-4CF0-B048-75DCA960CE27}"/>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296354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A0592-F4CA-4277-84B4-BE0E177A9A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F2F9FC-3304-4B55-9857-FACE0CD5EA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781676F-BED7-4C3A-8F92-B14C3ED8A4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208DD12-5A93-4CD6-9384-AA08CBF5CF0A}"/>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6" name="Footer Placeholder 5">
            <a:extLst>
              <a:ext uri="{FF2B5EF4-FFF2-40B4-BE49-F238E27FC236}">
                <a16:creationId xmlns:a16="http://schemas.microsoft.com/office/drawing/2014/main" id="{3EFC123D-62A1-4D3C-8703-58C21E79E0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3BE86E-9C8B-469E-BB7E-CFED354E9657}"/>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671554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66D8-8507-4F20-8354-8B74B6E6CD6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73804C9-CF00-4184-B021-E3CC92202A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69AC57-5DAA-416C-B6C6-B9F0E8461A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5D0ADF9-B747-4793-A749-A1FE844209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E7F846-43A7-4A39-A905-B1603EED7A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F556E47-ACB7-4E26-A27E-67AAB5DF1AEB}"/>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8" name="Footer Placeholder 7">
            <a:extLst>
              <a:ext uri="{FF2B5EF4-FFF2-40B4-BE49-F238E27FC236}">
                <a16:creationId xmlns:a16="http://schemas.microsoft.com/office/drawing/2014/main" id="{301CAEC9-C5BF-4949-9B1C-A1C249AFF0D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D504ED-DB5C-4E92-9519-7EBC77C3774C}"/>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2964100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E1356-6CB5-4EAE-8DC3-B77C858CCEF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E9B47EE-538A-47CB-A767-AFF221736AC8}"/>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4" name="Footer Placeholder 3">
            <a:extLst>
              <a:ext uri="{FF2B5EF4-FFF2-40B4-BE49-F238E27FC236}">
                <a16:creationId xmlns:a16="http://schemas.microsoft.com/office/drawing/2014/main" id="{A1CACAE0-81C5-47ED-8705-04A3FFC0421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783845A-7DA7-4CE1-A1F1-753405294B2D}"/>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151314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DD1387-932A-4764-AACC-F70B329C9713}"/>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3" name="Footer Placeholder 2">
            <a:extLst>
              <a:ext uri="{FF2B5EF4-FFF2-40B4-BE49-F238E27FC236}">
                <a16:creationId xmlns:a16="http://schemas.microsoft.com/office/drawing/2014/main" id="{0028A780-10BC-4570-B941-F831D54932C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BB4F87-B632-46BB-AEEA-7A3EF3CD0598}"/>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322231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4B09D-859B-4EF9-9FE7-478FD876F5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83CE8DE-7FE4-4711-A853-F8303D3C05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CDCAD84-51E4-401A-A7E8-4BA583BBA1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A7EBB6-A054-4298-B2EB-275415620CA8}"/>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6" name="Footer Placeholder 5">
            <a:extLst>
              <a:ext uri="{FF2B5EF4-FFF2-40B4-BE49-F238E27FC236}">
                <a16:creationId xmlns:a16="http://schemas.microsoft.com/office/drawing/2014/main" id="{C5BF1EE3-14F9-4311-96BD-8D98CE0CC0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7C140C-2EE3-43A0-9922-02470E52770F}"/>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686086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23C1-1EF1-456E-BDE0-5244CAD878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E39C105-B33A-4718-B763-76750ECCA6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C96C0E9-CAEF-494E-ADFE-9BEE9BDAEF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1132C3-8485-4B39-9CAB-1713F5CA6E0F}"/>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6" name="Footer Placeholder 5">
            <a:extLst>
              <a:ext uri="{FF2B5EF4-FFF2-40B4-BE49-F238E27FC236}">
                <a16:creationId xmlns:a16="http://schemas.microsoft.com/office/drawing/2014/main" id="{FBA66D3E-0A37-453D-BD3D-33190F390E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3C6102-7FDE-4104-88D2-1B50E7C5B3EE}"/>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2708410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488CE-C26D-4011-A1CC-8AB63B42789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2D0E42-245B-46B1-8500-F165BC382D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91199F-35F8-47C8-B79B-90E248B7F040}"/>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5" name="Footer Placeholder 4">
            <a:extLst>
              <a:ext uri="{FF2B5EF4-FFF2-40B4-BE49-F238E27FC236}">
                <a16:creationId xmlns:a16="http://schemas.microsoft.com/office/drawing/2014/main" id="{A8B01D30-9BC7-45F1-B507-B3A1B9FC9B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55BCA7-C64C-4275-AA2A-699412EA43F9}"/>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2404429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AFF377-90D5-49D0-A6AA-8A2C6ACCEBB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5E79B1-4BDD-4177-A2E7-2ACD342F3D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EE5860-6A57-42C4-AAD5-E7AB269774F6}"/>
              </a:ext>
            </a:extLst>
          </p:cNvPr>
          <p:cNvSpPr>
            <a:spLocks noGrp="1"/>
          </p:cNvSpPr>
          <p:nvPr>
            <p:ph type="dt" sz="half" idx="10"/>
          </p:nvPr>
        </p:nvSpPr>
        <p:spPr/>
        <p:txBody>
          <a:bodyPr/>
          <a:lstStyle/>
          <a:p>
            <a:fld id="{AD2F0ED1-E0E3-480F-A367-0E002BEBE927}" type="datetimeFigureOut">
              <a:rPr lang="en-GB" smtClean="0"/>
              <a:t>30/01/2025</a:t>
            </a:fld>
            <a:endParaRPr lang="en-GB"/>
          </a:p>
        </p:txBody>
      </p:sp>
      <p:sp>
        <p:nvSpPr>
          <p:cNvPr id="5" name="Footer Placeholder 4">
            <a:extLst>
              <a:ext uri="{FF2B5EF4-FFF2-40B4-BE49-F238E27FC236}">
                <a16:creationId xmlns:a16="http://schemas.microsoft.com/office/drawing/2014/main" id="{863C595A-6414-48B1-8EBE-2ECEDE6DE0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BC4D19-63D6-4060-B0DE-0996457BDEC2}"/>
              </a:ext>
            </a:extLst>
          </p:cNvPr>
          <p:cNvSpPr>
            <a:spLocks noGrp="1"/>
          </p:cNvSpPr>
          <p:nvPr>
            <p:ph type="sldNum" sz="quarter" idx="12"/>
          </p:nvPr>
        </p:nvSpPr>
        <p:spPr/>
        <p:txBody>
          <a:bodyPr/>
          <a:lstStyle/>
          <a:p>
            <a:fld id="{7608FD9C-64CC-4365-B351-1B983919121C}" type="slidenum">
              <a:rPr lang="en-GB" smtClean="0"/>
              <a:t>‹#›</a:t>
            </a:fld>
            <a:endParaRPr lang="en-GB"/>
          </a:p>
        </p:txBody>
      </p:sp>
    </p:spTree>
    <p:extLst>
      <p:ext uri="{BB962C8B-B14F-4D97-AF65-F5344CB8AC3E}">
        <p14:creationId xmlns:p14="http://schemas.microsoft.com/office/powerpoint/2010/main" val="1977655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A8007B-8E1A-4B09-8C61-384792FD9F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D0C3C5-C463-4AD6-B7CF-DFC2F939A6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A90BD8-28F6-4FD7-9822-3C69D60DE0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F0ED1-E0E3-480F-A367-0E002BEBE927}" type="datetimeFigureOut">
              <a:rPr lang="en-GB" smtClean="0"/>
              <a:t>30/01/2025</a:t>
            </a:fld>
            <a:endParaRPr lang="en-GB"/>
          </a:p>
        </p:txBody>
      </p:sp>
      <p:sp>
        <p:nvSpPr>
          <p:cNvPr id="5" name="Footer Placeholder 4">
            <a:extLst>
              <a:ext uri="{FF2B5EF4-FFF2-40B4-BE49-F238E27FC236}">
                <a16:creationId xmlns:a16="http://schemas.microsoft.com/office/drawing/2014/main" id="{A2FCFA29-0C49-4416-985F-8EC8D4043C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C1FD669-5260-44AE-BF6B-F89CB1CBB0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08FD9C-64CC-4365-B351-1B983919121C}" type="slidenum">
              <a:rPr lang="en-GB" smtClean="0"/>
              <a:t>‹#›</a:t>
            </a:fld>
            <a:endParaRPr lang="en-GB"/>
          </a:p>
        </p:txBody>
      </p:sp>
    </p:spTree>
    <p:extLst>
      <p:ext uri="{BB962C8B-B14F-4D97-AF65-F5344CB8AC3E}">
        <p14:creationId xmlns:p14="http://schemas.microsoft.com/office/powerpoint/2010/main" val="2827182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2CEB-789F-4CEA-BF85-E39846F417E4}"/>
              </a:ext>
            </a:extLst>
          </p:cNvPr>
          <p:cNvSpPr>
            <a:spLocks noGrp="1"/>
          </p:cNvSpPr>
          <p:nvPr>
            <p:ph type="title"/>
          </p:nvPr>
        </p:nvSpPr>
        <p:spPr/>
        <p:txBody>
          <a:bodyPr>
            <a:normAutofit/>
          </a:bodyPr>
          <a:lstStyle/>
          <a:p>
            <a:pPr algn="ctr"/>
            <a:r>
              <a:rPr lang="en-GB" sz="4800" b="1" u="sng" dirty="0"/>
              <a:t>‘Macbeth’ Context Recall </a:t>
            </a:r>
          </a:p>
        </p:txBody>
      </p:sp>
      <p:sp>
        <p:nvSpPr>
          <p:cNvPr id="3" name="Content Placeholder 2">
            <a:extLst>
              <a:ext uri="{FF2B5EF4-FFF2-40B4-BE49-F238E27FC236}">
                <a16:creationId xmlns:a16="http://schemas.microsoft.com/office/drawing/2014/main" id="{4663006A-1045-4127-AA00-B431A4A5E83A}"/>
              </a:ext>
            </a:extLst>
          </p:cNvPr>
          <p:cNvSpPr>
            <a:spLocks noGrp="1"/>
          </p:cNvSpPr>
          <p:nvPr>
            <p:ph idx="1"/>
          </p:nvPr>
        </p:nvSpPr>
        <p:spPr/>
        <p:txBody>
          <a:bodyPr/>
          <a:lstStyle/>
          <a:p>
            <a:pPr marL="514350" lvl="0" indent="-514350" rtl="0">
              <a:spcBef>
                <a:spcPts val="0"/>
              </a:spcBef>
              <a:spcAft>
                <a:spcPts val="0"/>
              </a:spcAft>
              <a:buAutoNum type="arabicPeriod"/>
            </a:pPr>
            <a:r>
              <a:rPr lang="en-GB" sz="4400" dirty="0">
                <a:solidFill>
                  <a:schemeClr val="dk1"/>
                </a:solidFill>
              </a:rPr>
              <a:t>List 3 reasons to support that ‘Macbeth’ is a tragedy.</a:t>
            </a:r>
          </a:p>
          <a:p>
            <a:pPr marL="514350" lvl="0" indent="-514350" rtl="0">
              <a:spcBef>
                <a:spcPts val="0"/>
              </a:spcBef>
              <a:spcAft>
                <a:spcPts val="0"/>
              </a:spcAft>
              <a:buAutoNum type="arabicPeriod"/>
            </a:pPr>
            <a:endParaRPr lang="en-GB" sz="4400" dirty="0">
              <a:solidFill>
                <a:schemeClr val="dk1"/>
              </a:solidFill>
            </a:endParaRPr>
          </a:p>
          <a:p>
            <a:pPr marL="514350" lvl="0" indent="-514350" rtl="0">
              <a:spcBef>
                <a:spcPts val="0"/>
              </a:spcBef>
              <a:spcAft>
                <a:spcPts val="0"/>
              </a:spcAft>
              <a:buAutoNum type="arabicPeriod"/>
            </a:pPr>
            <a:r>
              <a:rPr lang="en-GB" sz="4400" dirty="0">
                <a:solidFill>
                  <a:schemeClr val="dk1"/>
                </a:solidFill>
              </a:rPr>
              <a:t>What is meant by the ‘Divine Right of Kings’?</a:t>
            </a:r>
          </a:p>
          <a:p>
            <a:pPr marL="514350" lvl="0" indent="-514350" rtl="0">
              <a:spcBef>
                <a:spcPts val="0"/>
              </a:spcBef>
              <a:spcAft>
                <a:spcPts val="0"/>
              </a:spcAft>
              <a:buAutoNum type="arabicPeriod"/>
            </a:pPr>
            <a:endParaRPr lang="en-GB" sz="4400" dirty="0">
              <a:solidFill>
                <a:schemeClr val="dk1"/>
              </a:solidFill>
            </a:endParaRPr>
          </a:p>
          <a:p>
            <a:pPr marL="514350" lvl="0" indent="-514350" rtl="0">
              <a:spcBef>
                <a:spcPts val="0"/>
              </a:spcBef>
              <a:spcAft>
                <a:spcPts val="0"/>
              </a:spcAft>
              <a:buAutoNum type="arabicPeriod"/>
            </a:pPr>
            <a:r>
              <a:rPr lang="en-GB" sz="4400" dirty="0">
                <a:solidFill>
                  <a:schemeClr val="dk1"/>
                </a:solidFill>
              </a:rPr>
              <a:t>Define </a:t>
            </a:r>
            <a:r>
              <a:rPr lang="en-GB" sz="4400" b="1" u="sng" dirty="0">
                <a:solidFill>
                  <a:schemeClr val="dk1"/>
                </a:solidFill>
              </a:rPr>
              <a:t>tyranny / usurp / villainy</a:t>
            </a:r>
          </a:p>
          <a:p>
            <a:endParaRPr lang="en-GB" dirty="0"/>
          </a:p>
        </p:txBody>
      </p:sp>
    </p:spTree>
    <p:extLst>
      <p:ext uri="{BB962C8B-B14F-4D97-AF65-F5344CB8AC3E}">
        <p14:creationId xmlns:p14="http://schemas.microsoft.com/office/powerpoint/2010/main" val="348641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BA73C-7FFE-4F40-AF89-DE38C6210653}"/>
              </a:ext>
            </a:extLst>
          </p:cNvPr>
          <p:cNvSpPr>
            <a:spLocks noGrp="1"/>
          </p:cNvSpPr>
          <p:nvPr>
            <p:ph type="title"/>
          </p:nvPr>
        </p:nvSpPr>
        <p:spPr/>
        <p:txBody>
          <a:bodyPr/>
          <a:lstStyle/>
          <a:p>
            <a:r>
              <a:rPr lang="en-GB" dirty="0">
                <a:highlight>
                  <a:srgbClr val="00FF00"/>
                </a:highlight>
              </a:rPr>
              <a:t>FEEDBACK</a:t>
            </a:r>
          </a:p>
        </p:txBody>
      </p:sp>
      <p:sp>
        <p:nvSpPr>
          <p:cNvPr id="3" name="Content Placeholder 2">
            <a:extLst>
              <a:ext uri="{FF2B5EF4-FFF2-40B4-BE49-F238E27FC236}">
                <a16:creationId xmlns:a16="http://schemas.microsoft.com/office/drawing/2014/main" id="{63CBC331-FE79-4656-A9C0-C936F3527791}"/>
              </a:ext>
            </a:extLst>
          </p:cNvPr>
          <p:cNvSpPr>
            <a:spLocks noGrp="1"/>
          </p:cNvSpPr>
          <p:nvPr>
            <p:ph idx="1"/>
          </p:nvPr>
        </p:nvSpPr>
        <p:spPr/>
        <p:txBody>
          <a:bodyPr/>
          <a:lstStyle/>
          <a:p>
            <a:pPr marL="514350" indent="-514350">
              <a:buAutoNum type="arabicPeriod"/>
            </a:pPr>
            <a:r>
              <a:rPr lang="en-GB" dirty="0"/>
              <a:t>The play is a 5 act play / ends in death / tragic hero / hamartia / downfall / </a:t>
            </a:r>
            <a:r>
              <a:rPr lang="en-GB" dirty="0" err="1"/>
              <a:t>catharis</a:t>
            </a:r>
            <a:r>
              <a:rPr lang="en-GB" dirty="0"/>
              <a:t> / any structural overview comment </a:t>
            </a:r>
          </a:p>
          <a:p>
            <a:pPr marL="514350" indent="-514350">
              <a:buAutoNum type="arabicPeriod"/>
            </a:pPr>
            <a:r>
              <a:rPr lang="en-GB" dirty="0"/>
              <a:t>The belief that the monarch is selected by God and is only accountable to divine powers and not to any earthly powers.</a:t>
            </a:r>
          </a:p>
          <a:p>
            <a:pPr marL="514350" indent="-514350">
              <a:buAutoNum type="arabicPeriod"/>
            </a:pPr>
            <a:r>
              <a:rPr lang="en-GB" dirty="0"/>
              <a:t>As below:</a:t>
            </a:r>
          </a:p>
          <a:p>
            <a:pPr marL="514350" indent="-514350">
              <a:buAutoNum type="arabicPeriod"/>
            </a:pPr>
            <a:endParaRPr lang="en-GB" dirty="0"/>
          </a:p>
        </p:txBody>
      </p:sp>
      <p:pic>
        <p:nvPicPr>
          <p:cNvPr id="5" name="Picture 4">
            <a:extLst>
              <a:ext uri="{FF2B5EF4-FFF2-40B4-BE49-F238E27FC236}">
                <a16:creationId xmlns:a16="http://schemas.microsoft.com/office/drawing/2014/main" id="{7AF70F92-B213-4E06-936D-03EF1FA0B15B}"/>
              </a:ext>
            </a:extLst>
          </p:cNvPr>
          <p:cNvPicPr>
            <a:picLocks noChangeAspect="1"/>
          </p:cNvPicPr>
          <p:nvPr/>
        </p:nvPicPr>
        <p:blipFill>
          <a:blip r:embed="rId2"/>
          <a:stretch>
            <a:fillRect/>
          </a:stretch>
        </p:blipFill>
        <p:spPr>
          <a:xfrm>
            <a:off x="838200" y="4182480"/>
            <a:ext cx="10036549" cy="1126120"/>
          </a:xfrm>
          <a:prstGeom prst="rect">
            <a:avLst/>
          </a:prstGeom>
        </p:spPr>
      </p:pic>
    </p:spTree>
    <p:extLst>
      <p:ext uri="{BB962C8B-B14F-4D97-AF65-F5344CB8AC3E}">
        <p14:creationId xmlns:p14="http://schemas.microsoft.com/office/powerpoint/2010/main" val="218933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3C327-B294-45C2-BA96-C0621097FE01}"/>
              </a:ext>
            </a:extLst>
          </p:cNvPr>
          <p:cNvSpPr>
            <a:spLocks noGrp="1"/>
          </p:cNvSpPr>
          <p:nvPr>
            <p:ph type="title"/>
          </p:nvPr>
        </p:nvSpPr>
        <p:spPr>
          <a:xfrm>
            <a:off x="838200" y="365126"/>
            <a:ext cx="10176933" cy="315912"/>
          </a:xfrm>
        </p:spPr>
        <p:txBody>
          <a:bodyPr>
            <a:normAutofit fontScale="90000"/>
          </a:bodyPr>
          <a:lstStyle/>
          <a:p>
            <a:r>
              <a:rPr lang="en-GB" dirty="0"/>
              <a:t>Planning: How far do you think Shakespeare presents Lady Macbeth as dominant? </a:t>
            </a:r>
          </a:p>
        </p:txBody>
      </p:sp>
      <p:pic>
        <p:nvPicPr>
          <p:cNvPr id="5" name="Content Placeholder 4">
            <a:extLst>
              <a:ext uri="{FF2B5EF4-FFF2-40B4-BE49-F238E27FC236}">
                <a16:creationId xmlns:a16="http://schemas.microsoft.com/office/drawing/2014/main" id="{98141C39-85E2-402F-8C9A-A696F16C2246}"/>
              </a:ext>
            </a:extLst>
          </p:cNvPr>
          <p:cNvPicPr>
            <a:picLocks noGrp="1" noChangeAspect="1"/>
          </p:cNvPicPr>
          <p:nvPr>
            <p:ph idx="1"/>
          </p:nvPr>
        </p:nvPicPr>
        <p:blipFill>
          <a:blip r:embed="rId2"/>
          <a:stretch>
            <a:fillRect/>
          </a:stretch>
        </p:blipFill>
        <p:spPr>
          <a:xfrm>
            <a:off x="7396249" y="1012826"/>
            <a:ext cx="4265020" cy="5608108"/>
          </a:xfrm>
        </p:spPr>
      </p:pic>
    </p:spTree>
    <p:extLst>
      <p:ext uri="{BB962C8B-B14F-4D97-AF65-F5344CB8AC3E}">
        <p14:creationId xmlns:p14="http://schemas.microsoft.com/office/powerpoint/2010/main" val="4057116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32CF1-F2FE-47AE-B377-F48A961E5CA2}"/>
              </a:ext>
            </a:extLst>
          </p:cNvPr>
          <p:cNvSpPr>
            <a:spLocks noGrp="1"/>
          </p:cNvSpPr>
          <p:nvPr>
            <p:ph type="title"/>
          </p:nvPr>
        </p:nvSpPr>
        <p:spPr>
          <a:xfrm>
            <a:off x="838200" y="365126"/>
            <a:ext cx="10016067" cy="515408"/>
          </a:xfrm>
        </p:spPr>
        <p:txBody>
          <a:bodyPr>
            <a:normAutofit fontScale="90000"/>
          </a:bodyPr>
          <a:lstStyle/>
          <a:p>
            <a:r>
              <a:rPr lang="en-GB" dirty="0"/>
              <a:t>What we did (our plan):</a:t>
            </a:r>
          </a:p>
        </p:txBody>
      </p:sp>
      <p:pic>
        <p:nvPicPr>
          <p:cNvPr id="5" name="Content Placeholder 4">
            <a:extLst>
              <a:ext uri="{FF2B5EF4-FFF2-40B4-BE49-F238E27FC236}">
                <a16:creationId xmlns:a16="http://schemas.microsoft.com/office/drawing/2014/main" id="{115C3825-0EE8-4948-832A-BA2EC7AB6C8E}"/>
              </a:ext>
            </a:extLst>
          </p:cNvPr>
          <p:cNvPicPr>
            <a:picLocks noGrp="1" noChangeAspect="1"/>
          </p:cNvPicPr>
          <p:nvPr>
            <p:ph idx="1"/>
          </p:nvPr>
        </p:nvPicPr>
        <p:blipFill>
          <a:blip r:embed="rId2"/>
          <a:stretch>
            <a:fillRect/>
          </a:stretch>
        </p:blipFill>
        <p:spPr>
          <a:xfrm>
            <a:off x="1405467" y="1346646"/>
            <a:ext cx="8595297" cy="5146229"/>
          </a:xfrm>
        </p:spPr>
      </p:pic>
    </p:spTree>
    <p:extLst>
      <p:ext uri="{BB962C8B-B14F-4D97-AF65-F5344CB8AC3E}">
        <p14:creationId xmlns:p14="http://schemas.microsoft.com/office/powerpoint/2010/main" val="3817295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3C327-B294-45C2-BA96-C0621097FE01}"/>
              </a:ext>
            </a:extLst>
          </p:cNvPr>
          <p:cNvSpPr>
            <a:spLocks noGrp="1"/>
          </p:cNvSpPr>
          <p:nvPr>
            <p:ph type="title"/>
          </p:nvPr>
        </p:nvSpPr>
        <p:spPr/>
        <p:txBody>
          <a:bodyPr/>
          <a:lstStyle/>
          <a:p>
            <a:r>
              <a:rPr lang="en-GB" dirty="0"/>
              <a:t>‘Macbeth’ Getting Started …</a:t>
            </a:r>
          </a:p>
        </p:txBody>
      </p:sp>
      <p:sp>
        <p:nvSpPr>
          <p:cNvPr id="3" name="Content Placeholder 2">
            <a:extLst>
              <a:ext uri="{FF2B5EF4-FFF2-40B4-BE49-F238E27FC236}">
                <a16:creationId xmlns:a16="http://schemas.microsoft.com/office/drawing/2014/main" id="{6DBBEFEB-70A0-4388-8C54-9EC82C8BF1B0}"/>
              </a:ext>
            </a:extLst>
          </p:cNvPr>
          <p:cNvSpPr>
            <a:spLocks noGrp="1"/>
          </p:cNvSpPr>
          <p:nvPr>
            <p:ph idx="1"/>
          </p:nvPr>
        </p:nvSpPr>
        <p:spPr/>
        <p:txBody>
          <a:bodyPr/>
          <a:lstStyle/>
          <a:p>
            <a:pPr marL="0" indent="0">
              <a:buNone/>
            </a:pPr>
            <a:r>
              <a:rPr lang="en-GB" b="1" dirty="0"/>
              <a:t>Thesis: BIG IDEAS (who / what / when / why) / Q.F. </a:t>
            </a:r>
          </a:p>
          <a:p>
            <a:pPr marL="0" indent="0">
              <a:buNone/>
            </a:pPr>
            <a:r>
              <a:rPr lang="en-GB" dirty="0"/>
              <a:t>Shakespeare’s Jacobean morality play, ‘Macbeth’ conveys the downfall of its eponymous tragic hero as he is driven by the witches’ prophecies and ambition to become and remain King. Throughout this five act tragedy, the audience observe as Macbeth transcends from the valiant, heroic “brave Macbeth” to the tyrannical “dead butcher” by the end. Arguably, it is not only Macbeth’s hamartia (his ambition) that leads to this downfall but his complex relationship with his wife, Lady Macbeth …</a:t>
            </a:r>
          </a:p>
        </p:txBody>
      </p:sp>
    </p:spTree>
    <p:extLst>
      <p:ext uri="{BB962C8B-B14F-4D97-AF65-F5344CB8AC3E}">
        <p14:creationId xmlns:p14="http://schemas.microsoft.com/office/powerpoint/2010/main" val="2874842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TotalTime>
  <Words>225</Words>
  <Application>Microsoft Office PowerPoint</Application>
  <PresentationFormat>Widescreen</PresentationFormat>
  <Paragraphs>15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‘Macbeth’ Context Recall </vt:lpstr>
      <vt:lpstr>FEEDBACK</vt:lpstr>
      <vt:lpstr>Planning: How far do you think Shakespeare presents Lady Macbeth as dominant? </vt:lpstr>
      <vt:lpstr>What we did (our plan):</vt:lpstr>
      <vt:lpstr>‘Macbeth’ Getting Started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‘Macbeth’ Context Recall </dc:title>
  <dc:creator>Lorraine Jardine</dc:creator>
  <cp:lastModifiedBy>Lorraine Jardine</cp:lastModifiedBy>
  <cp:revision>5</cp:revision>
  <dcterms:created xsi:type="dcterms:W3CDTF">2025-01-30T09:44:26Z</dcterms:created>
  <dcterms:modified xsi:type="dcterms:W3CDTF">2025-01-30T13:49:34Z</dcterms:modified>
</cp:coreProperties>
</file>