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5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81"/>
  </p:notesMasterIdLst>
  <p:sldIdLst>
    <p:sldId id="256" r:id="rId3"/>
    <p:sldId id="264" r:id="rId4"/>
    <p:sldId id="326" r:id="rId5"/>
    <p:sldId id="265" r:id="rId6"/>
    <p:sldId id="434" r:id="rId7"/>
    <p:sldId id="446" r:id="rId8"/>
    <p:sldId id="324" r:id="rId9"/>
    <p:sldId id="266" r:id="rId10"/>
    <p:sldId id="329" r:id="rId11"/>
    <p:sldId id="327" r:id="rId12"/>
    <p:sldId id="330" r:id="rId13"/>
    <p:sldId id="331" r:id="rId14"/>
    <p:sldId id="384" r:id="rId15"/>
    <p:sldId id="387" r:id="rId16"/>
    <p:sldId id="385" r:id="rId17"/>
    <p:sldId id="386" r:id="rId18"/>
    <p:sldId id="336" r:id="rId19"/>
    <p:sldId id="425" r:id="rId20"/>
    <p:sldId id="267" r:id="rId21"/>
    <p:sldId id="268" r:id="rId22"/>
    <p:sldId id="270" r:id="rId23"/>
    <p:sldId id="396" r:id="rId24"/>
    <p:sldId id="391" r:id="rId25"/>
    <p:sldId id="380" r:id="rId26"/>
    <p:sldId id="397" r:id="rId27"/>
    <p:sldId id="398" r:id="rId28"/>
    <p:sldId id="352" r:id="rId29"/>
    <p:sldId id="272" r:id="rId30"/>
    <p:sldId id="426" r:id="rId31"/>
    <p:sldId id="399" r:id="rId32"/>
    <p:sldId id="401" r:id="rId33"/>
    <p:sldId id="403" r:id="rId34"/>
    <p:sldId id="257" r:id="rId35"/>
    <p:sldId id="273" r:id="rId36"/>
    <p:sldId id="427" r:id="rId37"/>
    <p:sldId id="274" r:id="rId38"/>
    <p:sldId id="428" r:id="rId39"/>
    <p:sldId id="276" r:id="rId40"/>
    <p:sldId id="340" r:id="rId41"/>
    <p:sldId id="429" r:id="rId42"/>
    <p:sldId id="275" r:id="rId43"/>
    <p:sldId id="337" r:id="rId44"/>
    <p:sldId id="277" r:id="rId45"/>
    <p:sldId id="410" r:id="rId46"/>
    <p:sldId id="411" r:id="rId47"/>
    <p:sldId id="258" r:id="rId48"/>
    <p:sldId id="431" r:id="rId49"/>
    <p:sldId id="430" r:id="rId50"/>
    <p:sldId id="278" r:id="rId51"/>
    <p:sldId id="279" r:id="rId52"/>
    <p:sldId id="280" r:id="rId53"/>
    <p:sldId id="432" r:id="rId54"/>
    <p:sldId id="282" r:id="rId55"/>
    <p:sldId id="338" r:id="rId56"/>
    <p:sldId id="283" r:id="rId57"/>
    <p:sldId id="259" r:id="rId58"/>
    <p:sldId id="435" r:id="rId59"/>
    <p:sldId id="433" r:id="rId60"/>
    <p:sldId id="442" r:id="rId61"/>
    <p:sldId id="441" r:id="rId62"/>
    <p:sldId id="323" r:id="rId63"/>
    <p:sldId id="447" r:id="rId64"/>
    <p:sldId id="285" r:id="rId65"/>
    <p:sldId id="286" r:id="rId66"/>
    <p:sldId id="261" r:id="rId67"/>
    <p:sldId id="262" r:id="rId68"/>
    <p:sldId id="287" r:id="rId69"/>
    <p:sldId id="288" r:id="rId70"/>
    <p:sldId id="289" r:id="rId71"/>
    <p:sldId id="290" r:id="rId72"/>
    <p:sldId id="291" r:id="rId73"/>
    <p:sldId id="292" r:id="rId74"/>
    <p:sldId id="437" r:id="rId75"/>
    <p:sldId id="438" r:id="rId76"/>
    <p:sldId id="439" r:id="rId77"/>
    <p:sldId id="443" r:id="rId78"/>
    <p:sldId id="444" r:id="rId79"/>
    <p:sldId id="440" r:id="rId80"/>
  </p:sldIdLst>
  <p:sldSz cx="12192000" cy="6858000"/>
  <p:notesSz cx="6808788" cy="9940925"/>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B3F5"/>
    <a:srgbClr val="F59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15DFD6-167C-4579-9644-48E172B6DD02}" v="9" dt="2025-10-21T12:10:19.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6" autoAdjust="0"/>
    <p:restoredTop sz="94660"/>
  </p:normalViewPr>
  <p:slideViewPr>
    <p:cSldViewPr snapToGrid="0">
      <p:cViewPr varScale="1">
        <p:scale>
          <a:sx n="63" d="100"/>
          <a:sy n="63" d="100"/>
        </p:scale>
        <p:origin x="61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raine Jardine" userId="d4435eb9-886e-4589-a054-dcdd80f5c142" providerId="ADAL" clId="{BECCF347-8C9D-4DE8-9C40-C878723569DE}"/>
    <pc:docChg chg="modSld">
      <pc:chgData name="Lorraine Jardine" userId="d4435eb9-886e-4589-a054-dcdd80f5c142" providerId="ADAL" clId="{BECCF347-8C9D-4DE8-9C40-C878723569DE}" dt="2025-09-03T17:10:55.331" v="0" actId="20577"/>
      <pc:docMkLst>
        <pc:docMk/>
      </pc:docMkLst>
      <pc:sldChg chg="modSp mod">
        <pc:chgData name="Lorraine Jardine" userId="d4435eb9-886e-4589-a054-dcdd80f5c142" providerId="ADAL" clId="{BECCF347-8C9D-4DE8-9C40-C878723569DE}" dt="2025-09-03T17:10:55.331" v="0" actId="20577"/>
        <pc:sldMkLst>
          <pc:docMk/>
          <pc:sldMk cId="109857222" sldId="256"/>
        </pc:sldMkLst>
      </pc:sldChg>
    </pc:docChg>
  </pc:docChgLst>
  <pc:docChgLst>
    <pc:chgData name="Lorraine Jardine" userId="d4435eb9-886e-4589-a054-dcdd80f5c142" providerId="ADAL" clId="{B2DA55D1-E8F1-4961-945E-CDB3471B0438}"/>
    <pc:docChg chg="undo custSel addSld delSld modSld sldOrd">
      <pc:chgData name="Lorraine Jardine" userId="d4435eb9-886e-4589-a054-dcdd80f5c142" providerId="ADAL" clId="{B2DA55D1-E8F1-4961-945E-CDB3471B0438}" dt="2025-08-26T17:45:08.406" v="5708"/>
      <pc:docMkLst>
        <pc:docMk/>
      </pc:docMkLst>
      <pc:sldChg chg="addSp delSp modSp mod ord">
        <pc:chgData name="Lorraine Jardine" userId="d4435eb9-886e-4589-a054-dcdd80f5c142" providerId="ADAL" clId="{B2DA55D1-E8F1-4961-945E-CDB3471B0438}" dt="2025-08-26T16:08:07.443" v="1820" actId="20577"/>
        <pc:sldMkLst>
          <pc:docMk/>
          <pc:sldMk cId="109857222" sldId="256"/>
        </pc:sldMkLst>
      </pc:sldChg>
      <pc:sldChg chg="modSp mod">
        <pc:chgData name="Lorraine Jardine" userId="d4435eb9-886e-4589-a054-dcdd80f5c142" providerId="ADAL" clId="{B2DA55D1-E8F1-4961-945E-CDB3471B0438}" dt="2025-08-26T16:57:21.477" v="3783" actId="20577"/>
        <pc:sldMkLst>
          <pc:docMk/>
          <pc:sldMk cId="4133190446" sldId="257"/>
        </pc:sldMkLst>
      </pc:sldChg>
      <pc:sldChg chg="modSp mod">
        <pc:chgData name="Lorraine Jardine" userId="d4435eb9-886e-4589-a054-dcdd80f5c142" providerId="ADAL" clId="{B2DA55D1-E8F1-4961-945E-CDB3471B0438}" dt="2025-08-26T16:58:02.813" v="3810" actId="27636"/>
        <pc:sldMkLst>
          <pc:docMk/>
          <pc:sldMk cId="1767301540" sldId="258"/>
        </pc:sldMkLst>
      </pc:sldChg>
      <pc:sldChg chg="addSp modSp mod">
        <pc:chgData name="Lorraine Jardine" userId="d4435eb9-886e-4589-a054-dcdd80f5c142" providerId="ADAL" clId="{B2DA55D1-E8F1-4961-945E-CDB3471B0438}" dt="2025-08-26T17:43:25.671" v="5652" actId="20577"/>
        <pc:sldMkLst>
          <pc:docMk/>
          <pc:sldMk cId="2611227092" sldId="259"/>
        </pc:sldMkLst>
      </pc:sldChg>
      <pc:sldChg chg="addSp modSp add mod">
        <pc:chgData name="Lorraine Jardine" userId="d4435eb9-886e-4589-a054-dcdd80f5c142" providerId="ADAL" clId="{B2DA55D1-E8F1-4961-945E-CDB3471B0438}" dt="2025-08-26T17:44:40.856" v="5705" actId="115"/>
        <pc:sldMkLst>
          <pc:docMk/>
          <pc:sldMk cId="3005201104" sldId="261"/>
        </pc:sldMkLst>
      </pc:sldChg>
      <pc:sldChg chg="modSp add mod">
        <pc:chgData name="Lorraine Jardine" userId="d4435eb9-886e-4589-a054-dcdd80f5c142" providerId="ADAL" clId="{B2DA55D1-E8F1-4961-945E-CDB3471B0438}" dt="2025-08-26T17:45:08.406" v="5708"/>
        <pc:sldMkLst>
          <pc:docMk/>
          <pc:sldMk cId="133200655" sldId="262"/>
        </pc:sldMkLst>
      </pc:sldChg>
      <pc:sldChg chg="addSp delSp modSp mod">
        <pc:chgData name="Lorraine Jardine" userId="d4435eb9-886e-4589-a054-dcdd80f5c142" providerId="ADAL" clId="{B2DA55D1-E8F1-4961-945E-CDB3471B0438}" dt="2025-08-26T15:46:54.128" v="620" actId="20577"/>
        <pc:sldMkLst>
          <pc:docMk/>
          <pc:sldMk cId="3303313213" sldId="264"/>
        </pc:sldMkLst>
      </pc:sldChg>
      <pc:sldChg chg="addSp delSp modSp mod">
        <pc:chgData name="Lorraine Jardine" userId="d4435eb9-886e-4589-a054-dcdd80f5c142" providerId="ADAL" clId="{B2DA55D1-E8F1-4961-945E-CDB3471B0438}" dt="2025-08-26T15:50:13.691" v="1080" actId="1076"/>
        <pc:sldMkLst>
          <pc:docMk/>
          <pc:sldMk cId="1447424796" sldId="265"/>
        </pc:sldMkLst>
      </pc:sldChg>
      <pc:sldChg chg="addSp modSp mod">
        <pc:chgData name="Lorraine Jardine" userId="d4435eb9-886e-4589-a054-dcdd80f5c142" providerId="ADAL" clId="{B2DA55D1-E8F1-4961-945E-CDB3471B0438}" dt="2025-08-26T15:55:52.997" v="1511" actId="13926"/>
        <pc:sldMkLst>
          <pc:docMk/>
          <pc:sldMk cId="1962204202" sldId="266"/>
        </pc:sldMkLst>
      </pc:sldChg>
      <pc:sldChg chg="modSp mod">
        <pc:chgData name="Lorraine Jardine" userId="d4435eb9-886e-4589-a054-dcdd80f5c142" providerId="ADAL" clId="{B2DA55D1-E8F1-4961-945E-CDB3471B0438}" dt="2025-08-26T16:31:09.939" v="2217" actId="20577"/>
        <pc:sldMkLst>
          <pc:docMk/>
          <pc:sldMk cId="2504735824" sldId="267"/>
        </pc:sldMkLst>
      </pc:sldChg>
      <pc:sldChg chg="addSp modSp mod">
        <pc:chgData name="Lorraine Jardine" userId="d4435eb9-886e-4589-a054-dcdd80f5c142" providerId="ADAL" clId="{B2DA55D1-E8F1-4961-945E-CDB3471B0438}" dt="2025-08-26T16:31:04.143" v="2213" actId="20577"/>
        <pc:sldMkLst>
          <pc:docMk/>
          <pc:sldMk cId="3227861873" sldId="268"/>
        </pc:sldMkLst>
      </pc:sldChg>
      <pc:sldChg chg="addSp delSp modSp mod">
        <pc:chgData name="Lorraine Jardine" userId="d4435eb9-886e-4589-a054-dcdd80f5c142" providerId="ADAL" clId="{B2DA55D1-E8F1-4961-945E-CDB3471B0438}" dt="2025-08-26T16:30:59.485" v="2209" actId="20577"/>
        <pc:sldMkLst>
          <pc:docMk/>
          <pc:sldMk cId="973179448" sldId="270"/>
        </pc:sldMkLst>
      </pc:sldChg>
      <pc:sldChg chg="addSp delSp modSp del mod">
        <pc:chgData name="Lorraine Jardine" userId="d4435eb9-886e-4589-a054-dcdd80f5c142" providerId="ADAL" clId="{B2DA55D1-E8F1-4961-945E-CDB3471B0438}" dt="2025-08-26T16:48:52.715" v="3279" actId="47"/>
        <pc:sldMkLst>
          <pc:docMk/>
          <pc:sldMk cId="1040365126" sldId="271"/>
        </pc:sldMkLst>
      </pc:sldChg>
      <pc:sldChg chg="addSp delSp modSp mod">
        <pc:chgData name="Lorraine Jardine" userId="d4435eb9-886e-4589-a054-dcdd80f5c142" providerId="ADAL" clId="{B2DA55D1-E8F1-4961-945E-CDB3471B0438}" dt="2025-08-26T16:30:43.890" v="2203" actId="20577"/>
        <pc:sldMkLst>
          <pc:docMk/>
          <pc:sldMk cId="2938426261" sldId="272"/>
        </pc:sldMkLst>
      </pc:sldChg>
      <pc:sldChg chg="addSp modSp mod">
        <pc:chgData name="Lorraine Jardine" userId="d4435eb9-886e-4589-a054-dcdd80f5c142" providerId="ADAL" clId="{B2DA55D1-E8F1-4961-945E-CDB3471B0438}" dt="2025-08-26T16:31:38.763" v="2247" actId="20577"/>
        <pc:sldMkLst>
          <pc:docMk/>
          <pc:sldMk cId="4206893233" sldId="273"/>
        </pc:sldMkLst>
      </pc:sldChg>
      <pc:sldChg chg="addSp delSp modSp mod modAnim">
        <pc:chgData name="Lorraine Jardine" userId="d4435eb9-886e-4589-a054-dcdd80f5c142" providerId="ADAL" clId="{B2DA55D1-E8F1-4961-945E-CDB3471B0438}" dt="2025-08-26T16:40:15.127" v="2702" actId="20577"/>
        <pc:sldMkLst>
          <pc:docMk/>
          <pc:sldMk cId="336993067" sldId="274"/>
        </pc:sldMkLst>
      </pc:sldChg>
      <pc:sldChg chg="addSp delSp modSp mod">
        <pc:chgData name="Lorraine Jardine" userId="d4435eb9-886e-4589-a054-dcdd80f5c142" providerId="ADAL" clId="{B2DA55D1-E8F1-4961-945E-CDB3471B0438}" dt="2025-08-26T16:55:29.899" v="3757"/>
        <pc:sldMkLst>
          <pc:docMk/>
          <pc:sldMk cId="50948993" sldId="275"/>
        </pc:sldMkLst>
      </pc:sldChg>
      <pc:sldChg chg="addSp delSp modSp mod">
        <pc:chgData name="Lorraine Jardine" userId="d4435eb9-886e-4589-a054-dcdd80f5c142" providerId="ADAL" clId="{B2DA55D1-E8F1-4961-945E-CDB3471B0438}" dt="2025-08-26T16:43:27.025" v="3011" actId="1076"/>
        <pc:sldMkLst>
          <pc:docMk/>
          <pc:sldMk cId="1428192564" sldId="276"/>
        </pc:sldMkLst>
      </pc:sldChg>
      <pc:sldChg chg="addSp modSp mod">
        <pc:chgData name="Lorraine Jardine" userId="d4435eb9-886e-4589-a054-dcdd80f5c142" providerId="ADAL" clId="{B2DA55D1-E8F1-4961-945E-CDB3471B0438}" dt="2025-08-26T17:11:41.971" v="4802" actId="1076"/>
        <pc:sldMkLst>
          <pc:docMk/>
          <pc:sldMk cId="3517946294" sldId="277"/>
        </pc:sldMkLst>
      </pc:sldChg>
      <pc:sldChg chg="addSp modSp mod">
        <pc:chgData name="Lorraine Jardine" userId="d4435eb9-886e-4589-a054-dcdd80f5c142" providerId="ADAL" clId="{B2DA55D1-E8F1-4961-945E-CDB3471B0438}" dt="2025-08-26T17:00:53.408" v="3991" actId="1076"/>
        <pc:sldMkLst>
          <pc:docMk/>
          <pc:sldMk cId="3196627665" sldId="278"/>
        </pc:sldMkLst>
      </pc:sldChg>
      <pc:sldChg chg="addSp modSp mod">
        <pc:chgData name="Lorraine Jardine" userId="d4435eb9-886e-4589-a054-dcdd80f5c142" providerId="ADAL" clId="{B2DA55D1-E8F1-4961-945E-CDB3471B0438}" dt="2025-08-26T17:05:36.901" v="4226" actId="1076"/>
        <pc:sldMkLst>
          <pc:docMk/>
          <pc:sldMk cId="4279440158" sldId="279"/>
        </pc:sldMkLst>
      </pc:sldChg>
      <pc:sldChg chg="addSp modSp mod">
        <pc:chgData name="Lorraine Jardine" userId="d4435eb9-886e-4589-a054-dcdd80f5c142" providerId="ADAL" clId="{B2DA55D1-E8F1-4961-945E-CDB3471B0438}" dt="2025-08-26T17:07:08.821" v="4372" actId="13926"/>
        <pc:sldMkLst>
          <pc:docMk/>
          <pc:sldMk cId="935122447" sldId="280"/>
        </pc:sldMkLst>
      </pc:sldChg>
      <pc:sldChg chg="del">
        <pc:chgData name="Lorraine Jardine" userId="d4435eb9-886e-4589-a054-dcdd80f5c142" providerId="ADAL" clId="{B2DA55D1-E8F1-4961-945E-CDB3471B0438}" dt="2025-08-26T17:08:23.435" v="4394" actId="47"/>
        <pc:sldMkLst>
          <pc:docMk/>
          <pc:sldMk cId="2316355383" sldId="281"/>
        </pc:sldMkLst>
      </pc:sldChg>
      <pc:sldChg chg="addSp modSp mod">
        <pc:chgData name="Lorraine Jardine" userId="d4435eb9-886e-4589-a054-dcdd80f5c142" providerId="ADAL" clId="{B2DA55D1-E8F1-4961-945E-CDB3471B0438}" dt="2025-08-26T17:10:38.978" v="4709" actId="13926"/>
        <pc:sldMkLst>
          <pc:docMk/>
          <pc:sldMk cId="285948175" sldId="282"/>
        </pc:sldMkLst>
      </pc:sldChg>
      <pc:sldChg chg="addSp delSp modSp mod">
        <pc:chgData name="Lorraine Jardine" userId="d4435eb9-886e-4589-a054-dcdd80f5c142" providerId="ADAL" clId="{B2DA55D1-E8F1-4961-945E-CDB3471B0438}" dt="2025-08-26T17:12:01.966" v="4807"/>
        <pc:sldMkLst>
          <pc:docMk/>
          <pc:sldMk cId="1465725307" sldId="283"/>
        </pc:sldMkLst>
      </pc:sldChg>
      <pc:sldChg chg="del">
        <pc:chgData name="Lorraine Jardine" userId="d4435eb9-886e-4589-a054-dcdd80f5c142" providerId="ADAL" clId="{B2DA55D1-E8F1-4961-945E-CDB3471B0438}" dt="2025-08-26T17:14:57.412" v="4954" actId="47"/>
        <pc:sldMkLst>
          <pc:docMk/>
          <pc:sldMk cId="3744961848" sldId="284"/>
        </pc:sldMkLst>
      </pc:sldChg>
      <pc:sldChg chg="addSp modSp mod">
        <pc:chgData name="Lorraine Jardine" userId="d4435eb9-886e-4589-a054-dcdd80f5c142" providerId="ADAL" clId="{B2DA55D1-E8F1-4961-945E-CDB3471B0438}" dt="2025-08-26T17:19:45.229" v="5033" actId="14100"/>
        <pc:sldMkLst>
          <pc:docMk/>
          <pc:sldMk cId="3508205843" sldId="285"/>
        </pc:sldMkLst>
      </pc:sldChg>
      <pc:sldChg chg="addSp delSp modSp mod">
        <pc:chgData name="Lorraine Jardine" userId="d4435eb9-886e-4589-a054-dcdd80f5c142" providerId="ADAL" clId="{B2DA55D1-E8F1-4961-945E-CDB3471B0438}" dt="2025-08-26T17:19:59.893" v="5037"/>
        <pc:sldMkLst>
          <pc:docMk/>
          <pc:sldMk cId="1837293868" sldId="286"/>
        </pc:sldMkLst>
      </pc:sldChg>
      <pc:sldChg chg="addSp delSp modSp mod">
        <pc:chgData name="Lorraine Jardine" userId="d4435eb9-886e-4589-a054-dcdd80f5c142" providerId="ADAL" clId="{B2DA55D1-E8F1-4961-945E-CDB3471B0438}" dt="2025-08-26T17:22:07.612" v="5087"/>
        <pc:sldMkLst>
          <pc:docMk/>
          <pc:sldMk cId="827135903" sldId="287"/>
        </pc:sldMkLst>
      </pc:sldChg>
      <pc:sldChg chg="addSp delSp modSp mod">
        <pc:chgData name="Lorraine Jardine" userId="d4435eb9-886e-4589-a054-dcdd80f5c142" providerId="ADAL" clId="{B2DA55D1-E8F1-4961-945E-CDB3471B0438}" dt="2025-08-26T17:22:13.580" v="5088"/>
        <pc:sldMkLst>
          <pc:docMk/>
          <pc:sldMk cId="277101094" sldId="288"/>
        </pc:sldMkLst>
      </pc:sldChg>
      <pc:sldChg chg="addSp delSp modSp mod">
        <pc:chgData name="Lorraine Jardine" userId="d4435eb9-886e-4589-a054-dcdd80f5c142" providerId="ADAL" clId="{B2DA55D1-E8F1-4961-945E-CDB3471B0438}" dt="2025-08-26T17:27:10.976" v="5166" actId="20577"/>
        <pc:sldMkLst>
          <pc:docMk/>
          <pc:sldMk cId="3838385393" sldId="289"/>
        </pc:sldMkLst>
      </pc:sldChg>
      <pc:sldChg chg="addSp delSp modSp mod">
        <pc:chgData name="Lorraine Jardine" userId="d4435eb9-886e-4589-a054-dcdd80f5c142" providerId="ADAL" clId="{B2DA55D1-E8F1-4961-945E-CDB3471B0438}" dt="2025-08-26T17:27:24.788" v="5170" actId="20577"/>
        <pc:sldMkLst>
          <pc:docMk/>
          <pc:sldMk cId="2232595671" sldId="290"/>
        </pc:sldMkLst>
      </pc:sldChg>
      <pc:sldChg chg="addSp delSp modSp mod">
        <pc:chgData name="Lorraine Jardine" userId="d4435eb9-886e-4589-a054-dcdd80f5c142" providerId="ADAL" clId="{B2DA55D1-E8F1-4961-945E-CDB3471B0438}" dt="2025-08-26T17:27:17.342" v="5168" actId="20577"/>
        <pc:sldMkLst>
          <pc:docMk/>
          <pc:sldMk cId="609330807" sldId="291"/>
        </pc:sldMkLst>
      </pc:sldChg>
      <pc:sldChg chg="addSp delSp modSp mod">
        <pc:chgData name="Lorraine Jardine" userId="d4435eb9-886e-4589-a054-dcdd80f5c142" providerId="ADAL" clId="{B2DA55D1-E8F1-4961-945E-CDB3471B0438}" dt="2025-08-26T17:23:05.601" v="5098" actId="1076"/>
        <pc:sldMkLst>
          <pc:docMk/>
          <pc:sldMk cId="43751397" sldId="292"/>
        </pc:sldMkLst>
      </pc:sldChg>
      <pc:sldChg chg="modSp del mod">
        <pc:chgData name="Lorraine Jardine" userId="d4435eb9-886e-4589-a054-dcdd80f5c142" providerId="ADAL" clId="{B2DA55D1-E8F1-4961-945E-CDB3471B0438}" dt="2025-08-26T15:43:22.604" v="140" actId="47"/>
        <pc:sldMkLst>
          <pc:docMk/>
          <pc:sldMk cId="2537280958" sldId="314"/>
        </pc:sldMkLst>
      </pc:sldChg>
      <pc:sldChg chg="addSp delSp modSp add mod">
        <pc:chgData name="Lorraine Jardine" userId="d4435eb9-886e-4589-a054-dcdd80f5c142" providerId="ADAL" clId="{B2DA55D1-E8F1-4961-945E-CDB3471B0438}" dt="2025-08-26T17:41:13.579" v="5639" actId="1076"/>
        <pc:sldMkLst>
          <pc:docMk/>
          <pc:sldMk cId="368825633" sldId="323"/>
        </pc:sldMkLst>
      </pc:sldChg>
      <pc:sldChg chg="modSp add mod ord">
        <pc:chgData name="Lorraine Jardine" userId="d4435eb9-886e-4589-a054-dcdd80f5c142" providerId="ADAL" clId="{B2DA55D1-E8F1-4961-945E-CDB3471B0438}" dt="2025-08-26T15:52:36.962" v="1171"/>
        <pc:sldMkLst>
          <pc:docMk/>
          <pc:sldMk cId="398157520" sldId="324"/>
        </pc:sldMkLst>
      </pc:sldChg>
      <pc:sldChg chg="add del">
        <pc:chgData name="Lorraine Jardine" userId="d4435eb9-886e-4589-a054-dcdd80f5c142" providerId="ADAL" clId="{B2DA55D1-E8F1-4961-945E-CDB3471B0438}" dt="2025-08-26T15:47:00.731" v="622" actId="47"/>
        <pc:sldMkLst>
          <pc:docMk/>
          <pc:sldMk cId="2747939620" sldId="325"/>
        </pc:sldMkLst>
      </pc:sldChg>
      <pc:sldChg chg="modSp add mod">
        <pc:chgData name="Lorraine Jardine" userId="d4435eb9-886e-4589-a054-dcdd80f5c142" providerId="ADAL" clId="{B2DA55D1-E8F1-4961-945E-CDB3471B0438}" dt="2025-08-26T15:49:13.521" v="1036" actId="20577"/>
        <pc:sldMkLst>
          <pc:docMk/>
          <pc:sldMk cId="1224935703" sldId="326"/>
        </pc:sldMkLst>
      </pc:sldChg>
      <pc:sldChg chg="addSp modSp add mod">
        <pc:chgData name="Lorraine Jardine" userId="d4435eb9-886e-4589-a054-dcdd80f5c142" providerId="ADAL" clId="{B2DA55D1-E8F1-4961-945E-CDB3471B0438}" dt="2025-08-26T15:58:39.555" v="1719" actId="20577"/>
        <pc:sldMkLst>
          <pc:docMk/>
          <pc:sldMk cId="3515056338" sldId="327"/>
        </pc:sldMkLst>
      </pc:sldChg>
      <pc:sldChg chg="add del">
        <pc:chgData name="Lorraine Jardine" userId="d4435eb9-886e-4589-a054-dcdd80f5c142" providerId="ADAL" clId="{B2DA55D1-E8F1-4961-945E-CDB3471B0438}" dt="2025-08-26T17:16:19.739" v="4956" actId="47"/>
        <pc:sldMkLst>
          <pc:docMk/>
          <pc:sldMk cId="3748078518" sldId="328"/>
        </pc:sldMkLst>
      </pc:sldChg>
      <pc:sldChg chg="add ord">
        <pc:chgData name="Lorraine Jardine" userId="d4435eb9-886e-4589-a054-dcdd80f5c142" providerId="ADAL" clId="{B2DA55D1-E8F1-4961-945E-CDB3471B0438}" dt="2025-08-26T15:56:18.170" v="1513"/>
        <pc:sldMkLst>
          <pc:docMk/>
          <pc:sldMk cId="4179277793" sldId="329"/>
        </pc:sldMkLst>
      </pc:sldChg>
      <pc:sldChg chg="addSp delSp modSp add mod">
        <pc:chgData name="Lorraine Jardine" userId="d4435eb9-886e-4589-a054-dcdd80f5c142" providerId="ADAL" clId="{B2DA55D1-E8F1-4961-945E-CDB3471B0438}" dt="2025-08-26T15:59:58.183" v="1734" actId="14100"/>
        <pc:sldMkLst>
          <pc:docMk/>
          <pc:sldMk cId="3843699986" sldId="330"/>
        </pc:sldMkLst>
      </pc:sldChg>
      <pc:sldChg chg="addSp delSp modSp add mod">
        <pc:chgData name="Lorraine Jardine" userId="d4435eb9-886e-4589-a054-dcdd80f5c142" providerId="ADAL" clId="{B2DA55D1-E8F1-4961-945E-CDB3471B0438}" dt="2025-08-26T16:03:07.239" v="1775" actId="1076"/>
        <pc:sldMkLst>
          <pc:docMk/>
          <pc:sldMk cId="2044547289" sldId="331"/>
        </pc:sldMkLst>
      </pc:sldChg>
      <pc:sldChg chg="delSp add mod">
        <pc:chgData name="Lorraine Jardine" userId="d4435eb9-886e-4589-a054-dcdd80f5c142" providerId="ADAL" clId="{B2DA55D1-E8F1-4961-945E-CDB3471B0438}" dt="2025-08-26T16:09:02.348" v="1824" actId="478"/>
        <pc:sldMkLst>
          <pc:docMk/>
          <pc:sldMk cId="1175211123" sldId="336"/>
        </pc:sldMkLst>
      </pc:sldChg>
      <pc:sldChg chg="addSp delSp modSp add mod ord">
        <pc:chgData name="Lorraine Jardine" userId="d4435eb9-886e-4589-a054-dcdd80f5c142" providerId="ADAL" clId="{B2DA55D1-E8F1-4961-945E-CDB3471B0438}" dt="2025-08-26T16:56:50.115" v="3782" actId="207"/>
        <pc:sldMkLst>
          <pc:docMk/>
          <pc:sldMk cId="2519017934" sldId="337"/>
        </pc:sldMkLst>
      </pc:sldChg>
      <pc:sldChg chg="addSp delSp modSp add mod">
        <pc:chgData name="Lorraine Jardine" userId="d4435eb9-886e-4589-a054-dcdd80f5c142" providerId="ADAL" clId="{B2DA55D1-E8F1-4961-945E-CDB3471B0438}" dt="2025-08-26T17:11:51.014" v="4804"/>
        <pc:sldMkLst>
          <pc:docMk/>
          <pc:sldMk cId="3682697300" sldId="338"/>
        </pc:sldMkLst>
      </pc:sldChg>
      <pc:sldChg chg="addSp modSp add mod modAnim">
        <pc:chgData name="Lorraine Jardine" userId="d4435eb9-886e-4589-a054-dcdd80f5c142" providerId="ADAL" clId="{B2DA55D1-E8F1-4961-945E-CDB3471B0438}" dt="2025-08-26T16:42:07.536" v="2925"/>
        <pc:sldMkLst>
          <pc:docMk/>
          <pc:sldMk cId="2757668385" sldId="340"/>
        </pc:sldMkLst>
      </pc:sldChg>
      <pc:sldChg chg="addSp delSp modSp add mod">
        <pc:chgData name="Lorraine Jardine" userId="d4435eb9-886e-4589-a054-dcdd80f5c142" providerId="ADAL" clId="{B2DA55D1-E8F1-4961-945E-CDB3471B0438}" dt="2025-08-26T16:24:34.801" v="2137" actId="1076"/>
        <pc:sldMkLst>
          <pc:docMk/>
          <pc:sldMk cId="3479136235" sldId="352"/>
        </pc:sldMkLst>
      </pc:sldChg>
      <pc:sldChg chg="addSp delSp modSp add mod">
        <pc:chgData name="Lorraine Jardine" userId="d4435eb9-886e-4589-a054-dcdd80f5c142" providerId="ADAL" clId="{B2DA55D1-E8F1-4961-945E-CDB3471B0438}" dt="2025-08-26T16:48:48.465" v="3278" actId="20577"/>
        <pc:sldMkLst>
          <pc:docMk/>
          <pc:sldMk cId="1188306142" sldId="380"/>
        </pc:sldMkLst>
      </pc:sldChg>
      <pc:sldChg chg="add">
        <pc:chgData name="Lorraine Jardine" userId="d4435eb9-886e-4589-a054-dcdd80f5c142" providerId="ADAL" clId="{B2DA55D1-E8F1-4961-945E-CDB3471B0438}" dt="2025-08-26T16:10:04.296" v="1825"/>
        <pc:sldMkLst>
          <pc:docMk/>
          <pc:sldMk cId="2906751834" sldId="384"/>
        </pc:sldMkLst>
      </pc:sldChg>
      <pc:sldChg chg="addSp modSp add mod">
        <pc:chgData name="Lorraine Jardine" userId="d4435eb9-886e-4589-a054-dcdd80f5c142" providerId="ADAL" clId="{B2DA55D1-E8F1-4961-945E-CDB3471B0438}" dt="2025-08-26T16:10:35.146" v="1827" actId="1076"/>
        <pc:sldMkLst>
          <pc:docMk/>
          <pc:sldMk cId="1904979581" sldId="385"/>
        </pc:sldMkLst>
      </pc:sldChg>
      <pc:sldChg chg="addSp modSp add mod">
        <pc:chgData name="Lorraine Jardine" userId="d4435eb9-886e-4589-a054-dcdd80f5c142" providerId="ADAL" clId="{B2DA55D1-E8F1-4961-945E-CDB3471B0438}" dt="2025-08-26T16:10:38.273" v="1828"/>
        <pc:sldMkLst>
          <pc:docMk/>
          <pc:sldMk cId="2611142775" sldId="386"/>
        </pc:sldMkLst>
      </pc:sldChg>
      <pc:sldChg chg="modSp add mod">
        <pc:chgData name="Lorraine Jardine" userId="d4435eb9-886e-4589-a054-dcdd80f5c142" providerId="ADAL" clId="{B2DA55D1-E8F1-4961-945E-CDB3471B0438}" dt="2025-08-26T16:07:59.552" v="1812" actId="20577"/>
        <pc:sldMkLst>
          <pc:docMk/>
          <pc:sldMk cId="4287122679" sldId="387"/>
        </pc:sldMkLst>
      </pc:sldChg>
      <pc:sldChg chg="addSp delSp modSp add mod">
        <pc:chgData name="Lorraine Jardine" userId="d4435eb9-886e-4589-a054-dcdd80f5c142" providerId="ADAL" clId="{B2DA55D1-E8F1-4961-945E-CDB3471B0438}" dt="2025-08-26T16:20:24.645" v="2034" actId="1076"/>
        <pc:sldMkLst>
          <pc:docMk/>
          <pc:sldMk cId="3195930207" sldId="391"/>
        </pc:sldMkLst>
      </pc:sldChg>
      <pc:sldChg chg="addSp delSp modSp add mod">
        <pc:chgData name="Lorraine Jardine" userId="d4435eb9-886e-4589-a054-dcdd80f5c142" providerId="ADAL" clId="{B2DA55D1-E8F1-4961-945E-CDB3471B0438}" dt="2025-08-26T16:21:02.449" v="2073" actId="20577"/>
        <pc:sldMkLst>
          <pc:docMk/>
          <pc:sldMk cId="3912045361" sldId="396"/>
        </pc:sldMkLst>
      </pc:sldChg>
      <pc:sldChg chg="addSp delSp modSp add mod">
        <pc:chgData name="Lorraine Jardine" userId="d4435eb9-886e-4589-a054-dcdd80f5c142" providerId="ADAL" clId="{B2DA55D1-E8F1-4961-945E-CDB3471B0438}" dt="2025-08-26T16:23:23.564" v="2124"/>
        <pc:sldMkLst>
          <pc:docMk/>
          <pc:sldMk cId="3782695059" sldId="397"/>
        </pc:sldMkLst>
      </pc:sldChg>
      <pc:sldChg chg="addSp delSp modSp add mod">
        <pc:chgData name="Lorraine Jardine" userId="d4435eb9-886e-4589-a054-dcdd80f5c142" providerId="ADAL" clId="{B2DA55D1-E8F1-4961-945E-CDB3471B0438}" dt="2025-08-26T16:24:28.418" v="2134"/>
        <pc:sldMkLst>
          <pc:docMk/>
          <pc:sldMk cId="2749292171" sldId="398"/>
        </pc:sldMkLst>
      </pc:sldChg>
      <pc:sldChg chg="add">
        <pc:chgData name="Lorraine Jardine" userId="d4435eb9-886e-4589-a054-dcdd80f5c142" providerId="ADAL" clId="{B2DA55D1-E8F1-4961-945E-CDB3471B0438}" dt="2025-08-26T16:32:20.690" v="2249"/>
        <pc:sldMkLst>
          <pc:docMk/>
          <pc:sldMk cId="4088458127" sldId="399"/>
        </pc:sldMkLst>
      </pc:sldChg>
      <pc:sldChg chg="add">
        <pc:chgData name="Lorraine Jardine" userId="d4435eb9-886e-4589-a054-dcdd80f5c142" providerId="ADAL" clId="{B2DA55D1-E8F1-4961-945E-CDB3471B0438}" dt="2025-08-26T16:32:36.079" v="2250"/>
        <pc:sldMkLst>
          <pc:docMk/>
          <pc:sldMk cId="797666749" sldId="401"/>
        </pc:sldMkLst>
      </pc:sldChg>
      <pc:sldChg chg="add">
        <pc:chgData name="Lorraine Jardine" userId="d4435eb9-886e-4589-a054-dcdd80f5c142" providerId="ADAL" clId="{B2DA55D1-E8F1-4961-945E-CDB3471B0438}" dt="2025-08-26T16:32:44.475" v="2251"/>
        <pc:sldMkLst>
          <pc:docMk/>
          <pc:sldMk cId="558474453" sldId="403"/>
        </pc:sldMkLst>
      </pc:sldChg>
      <pc:sldChg chg="add">
        <pc:chgData name="Lorraine Jardine" userId="d4435eb9-886e-4589-a054-dcdd80f5c142" providerId="ADAL" clId="{B2DA55D1-E8F1-4961-945E-CDB3471B0438}" dt="2025-08-26T16:52:53.596" v="3685"/>
        <pc:sldMkLst>
          <pc:docMk/>
          <pc:sldMk cId="486175608" sldId="410"/>
        </pc:sldMkLst>
      </pc:sldChg>
      <pc:sldChg chg="modSp add mod">
        <pc:chgData name="Lorraine Jardine" userId="d4435eb9-886e-4589-a054-dcdd80f5c142" providerId="ADAL" clId="{B2DA55D1-E8F1-4961-945E-CDB3471B0438}" dt="2025-08-26T16:53:33.557" v="3752" actId="20577"/>
        <pc:sldMkLst>
          <pc:docMk/>
          <pc:sldMk cId="2857647909" sldId="411"/>
        </pc:sldMkLst>
      </pc:sldChg>
      <pc:sldChg chg="add">
        <pc:chgData name="Lorraine Jardine" userId="d4435eb9-886e-4589-a054-dcdd80f5c142" providerId="ADAL" clId="{B2DA55D1-E8F1-4961-945E-CDB3471B0438}" dt="2025-08-26T16:08:41.406" v="1822"/>
        <pc:sldMkLst>
          <pc:docMk/>
          <pc:sldMk cId="3007428672" sldId="425"/>
        </pc:sldMkLst>
      </pc:sldChg>
      <pc:sldChg chg="modSp add mod">
        <pc:chgData name="Lorraine Jardine" userId="d4435eb9-886e-4589-a054-dcdd80f5c142" providerId="ADAL" clId="{B2DA55D1-E8F1-4961-945E-CDB3471B0438}" dt="2025-08-26T16:11:34.241" v="1830" actId="207"/>
        <pc:sldMkLst>
          <pc:docMk/>
          <pc:sldMk cId="2936158053" sldId="426"/>
        </pc:sldMkLst>
      </pc:sldChg>
      <pc:sldChg chg="add del">
        <pc:chgData name="Lorraine Jardine" userId="d4435eb9-886e-4589-a054-dcdd80f5c142" providerId="ADAL" clId="{B2DA55D1-E8F1-4961-945E-CDB3471B0438}" dt="2025-08-26T16:16:07.862" v="1838"/>
        <pc:sldMkLst>
          <pc:docMk/>
          <pc:sldMk cId="152797340" sldId="427"/>
        </pc:sldMkLst>
      </pc:sldChg>
      <pc:sldChg chg="add del setBg">
        <pc:chgData name="Lorraine Jardine" userId="d4435eb9-886e-4589-a054-dcdd80f5c142" providerId="ADAL" clId="{B2DA55D1-E8F1-4961-945E-CDB3471B0438}" dt="2025-08-26T16:26:36.861" v="2166" actId="47"/>
        <pc:sldMkLst>
          <pc:docMk/>
          <pc:sldMk cId="2278808035" sldId="427"/>
        </pc:sldMkLst>
      </pc:sldChg>
      <pc:sldChg chg="add del">
        <pc:chgData name="Lorraine Jardine" userId="d4435eb9-886e-4589-a054-dcdd80f5c142" providerId="ADAL" clId="{B2DA55D1-E8F1-4961-945E-CDB3471B0438}" dt="2025-08-26T16:25:14.303" v="2145" actId="47"/>
        <pc:sldMkLst>
          <pc:docMk/>
          <pc:sldMk cId="3548297692" sldId="427"/>
        </pc:sldMkLst>
      </pc:sldChg>
      <pc:sldChg chg="add">
        <pc:chgData name="Lorraine Jardine" userId="d4435eb9-886e-4589-a054-dcdd80f5c142" providerId="ADAL" clId="{B2DA55D1-E8F1-4961-945E-CDB3471B0438}" dt="2025-08-26T16:33:01.491" v="2252"/>
        <pc:sldMkLst>
          <pc:docMk/>
          <pc:sldMk cId="3648312058" sldId="427"/>
        </pc:sldMkLst>
      </pc:sldChg>
      <pc:sldChg chg="addSp delSp modSp add mod delAnim modAnim">
        <pc:chgData name="Lorraine Jardine" userId="d4435eb9-886e-4589-a054-dcdd80f5c142" providerId="ADAL" clId="{B2DA55D1-E8F1-4961-945E-CDB3471B0438}" dt="2025-08-26T16:43:37.220" v="3032" actId="20577"/>
        <pc:sldMkLst>
          <pc:docMk/>
          <pc:sldMk cId="1818415343" sldId="428"/>
        </pc:sldMkLst>
      </pc:sldChg>
      <pc:sldChg chg="addSp delSp modSp add mod">
        <pc:chgData name="Lorraine Jardine" userId="d4435eb9-886e-4589-a054-dcdd80f5c142" providerId="ADAL" clId="{B2DA55D1-E8F1-4961-945E-CDB3471B0438}" dt="2025-08-26T16:42:42.173" v="2954" actId="13926"/>
        <pc:sldMkLst>
          <pc:docMk/>
          <pc:sldMk cId="3960444863" sldId="429"/>
        </pc:sldMkLst>
      </pc:sldChg>
      <pc:sldChg chg="modSp add del mod">
        <pc:chgData name="Lorraine Jardine" userId="d4435eb9-886e-4589-a054-dcdd80f5c142" providerId="ADAL" clId="{B2DA55D1-E8F1-4961-945E-CDB3471B0438}" dt="2025-08-26T16:56:32.929" v="3776" actId="47"/>
        <pc:sldMkLst>
          <pc:docMk/>
          <pc:sldMk cId="3015593835" sldId="430"/>
        </pc:sldMkLst>
      </pc:sldChg>
      <pc:sldChg chg="modSp add mod">
        <pc:chgData name="Lorraine Jardine" userId="d4435eb9-886e-4589-a054-dcdd80f5c142" providerId="ADAL" clId="{B2DA55D1-E8F1-4961-945E-CDB3471B0438}" dt="2025-08-26T17:17:02.089" v="4962" actId="20577"/>
        <pc:sldMkLst>
          <pc:docMk/>
          <pc:sldMk cId="3577089014" sldId="430"/>
        </pc:sldMkLst>
      </pc:sldChg>
      <pc:sldChg chg="add del setBg">
        <pc:chgData name="Lorraine Jardine" userId="d4435eb9-886e-4589-a054-dcdd80f5c142" providerId="ADAL" clId="{B2DA55D1-E8F1-4961-945E-CDB3471B0438}" dt="2025-08-26T16:57:42.927" v="3785" actId="47"/>
        <pc:sldMkLst>
          <pc:docMk/>
          <pc:sldMk cId="4053821038" sldId="430"/>
        </pc:sldMkLst>
      </pc:sldChg>
      <pc:sldChg chg="modSp add mod">
        <pc:chgData name="Lorraine Jardine" userId="d4435eb9-886e-4589-a054-dcdd80f5c142" providerId="ADAL" clId="{B2DA55D1-E8F1-4961-945E-CDB3471B0438}" dt="2025-08-26T17:00:08.062" v="3988" actId="20577"/>
        <pc:sldMkLst>
          <pc:docMk/>
          <pc:sldMk cId="1904722357" sldId="431"/>
        </pc:sldMkLst>
      </pc:sldChg>
      <pc:sldChg chg="addSp modSp add mod">
        <pc:chgData name="Lorraine Jardine" userId="d4435eb9-886e-4589-a054-dcdd80f5c142" providerId="ADAL" clId="{B2DA55D1-E8F1-4961-945E-CDB3471B0438}" dt="2025-08-26T17:08:16.709" v="4393" actId="20577"/>
        <pc:sldMkLst>
          <pc:docMk/>
          <pc:sldMk cId="1207981009" sldId="432"/>
        </pc:sldMkLst>
      </pc:sldChg>
      <pc:sldChg chg="addSp modSp add mod">
        <pc:chgData name="Lorraine Jardine" userId="d4435eb9-886e-4589-a054-dcdd80f5c142" providerId="ADAL" clId="{B2DA55D1-E8F1-4961-945E-CDB3471B0438}" dt="2025-08-26T17:20:31.815" v="5050" actId="13926"/>
        <pc:sldMkLst>
          <pc:docMk/>
          <pc:sldMk cId="2598543129" sldId="433"/>
        </pc:sldMkLst>
      </pc:sldChg>
      <pc:sldChg chg="modSp add del mod">
        <pc:chgData name="Lorraine Jardine" userId="d4435eb9-886e-4589-a054-dcdd80f5c142" providerId="ADAL" clId="{B2DA55D1-E8F1-4961-945E-CDB3471B0438}" dt="2025-08-26T17:07:37.769" v="4381" actId="47"/>
        <pc:sldMkLst>
          <pc:docMk/>
          <pc:sldMk cId="2899193558" sldId="433"/>
        </pc:sldMkLst>
      </pc:sldChg>
      <pc:sldChg chg="add">
        <pc:chgData name="Lorraine Jardine" userId="d4435eb9-886e-4589-a054-dcdd80f5c142" providerId="ADAL" clId="{B2DA55D1-E8F1-4961-945E-CDB3471B0438}" dt="2025-08-26T17:16:17.869" v="4955"/>
        <pc:sldMkLst>
          <pc:docMk/>
          <pc:sldMk cId="1350881692" sldId="434"/>
        </pc:sldMkLst>
      </pc:sldChg>
      <pc:sldChg chg="modSp add mod">
        <pc:chgData name="Lorraine Jardine" userId="d4435eb9-886e-4589-a054-dcdd80f5c142" providerId="ADAL" clId="{B2DA55D1-E8F1-4961-945E-CDB3471B0438}" dt="2025-08-26T17:17:15.433" v="4965" actId="20577"/>
        <pc:sldMkLst>
          <pc:docMk/>
          <pc:sldMk cId="2280562901" sldId="435"/>
        </pc:sldMkLst>
      </pc:sldChg>
      <pc:sldChg chg="addSp new del mod">
        <pc:chgData name="Lorraine Jardine" userId="d4435eb9-886e-4589-a054-dcdd80f5c142" providerId="ADAL" clId="{B2DA55D1-E8F1-4961-945E-CDB3471B0438}" dt="2025-08-26T17:25:35.981" v="5113" actId="47"/>
        <pc:sldMkLst>
          <pc:docMk/>
          <pc:sldMk cId="3571492892" sldId="436"/>
        </pc:sldMkLst>
      </pc:sldChg>
      <pc:sldChg chg="addSp delSp modSp add mod">
        <pc:chgData name="Lorraine Jardine" userId="d4435eb9-886e-4589-a054-dcdd80f5c142" providerId="ADAL" clId="{B2DA55D1-E8F1-4961-945E-CDB3471B0438}" dt="2025-08-26T17:25:34.412" v="5112" actId="1076"/>
        <pc:sldMkLst>
          <pc:docMk/>
          <pc:sldMk cId="3819538165" sldId="437"/>
        </pc:sldMkLst>
      </pc:sldChg>
      <pc:sldChg chg="addSp delSp modSp add mod">
        <pc:chgData name="Lorraine Jardine" userId="d4435eb9-886e-4589-a054-dcdd80f5c142" providerId="ADAL" clId="{B2DA55D1-E8F1-4961-945E-CDB3471B0438}" dt="2025-08-26T17:33:41.555" v="5528" actId="1076"/>
        <pc:sldMkLst>
          <pc:docMk/>
          <pc:sldMk cId="85043801" sldId="438"/>
        </pc:sldMkLst>
      </pc:sldChg>
      <pc:sldChg chg="addSp delSp modSp add mod">
        <pc:chgData name="Lorraine Jardine" userId="d4435eb9-886e-4589-a054-dcdd80f5c142" providerId="ADAL" clId="{B2DA55D1-E8F1-4961-945E-CDB3471B0438}" dt="2025-08-26T17:33:49.354" v="5531" actId="1076"/>
        <pc:sldMkLst>
          <pc:docMk/>
          <pc:sldMk cId="1083871170" sldId="439"/>
        </pc:sldMkLst>
      </pc:sldChg>
      <pc:sldChg chg="addSp delSp modSp add mod">
        <pc:chgData name="Lorraine Jardine" userId="d4435eb9-886e-4589-a054-dcdd80f5c142" providerId="ADAL" clId="{B2DA55D1-E8F1-4961-945E-CDB3471B0438}" dt="2025-08-26T17:33:55.722" v="5535" actId="1076"/>
        <pc:sldMkLst>
          <pc:docMk/>
          <pc:sldMk cId="3203949310" sldId="440"/>
        </pc:sldMkLst>
      </pc:sldChg>
      <pc:sldChg chg="addSp modSp add mod ord">
        <pc:chgData name="Lorraine Jardine" userId="d4435eb9-886e-4589-a054-dcdd80f5c142" providerId="ADAL" clId="{B2DA55D1-E8F1-4961-945E-CDB3471B0438}" dt="2025-08-26T17:40:43.570" v="5634" actId="6549"/>
        <pc:sldMkLst>
          <pc:docMk/>
          <pc:sldMk cId="335013537" sldId="441"/>
        </pc:sldMkLst>
      </pc:sldChg>
      <pc:sldChg chg="addSp modSp add mod">
        <pc:chgData name="Lorraine Jardine" userId="d4435eb9-886e-4589-a054-dcdd80f5c142" providerId="ADAL" clId="{B2DA55D1-E8F1-4961-945E-CDB3471B0438}" dt="2025-08-26T17:40:03.929" v="5596" actId="27636"/>
        <pc:sldMkLst>
          <pc:docMk/>
          <pc:sldMk cId="1046638461" sldId="442"/>
        </pc:sldMkLst>
      </pc:sldChg>
      <pc:sldChg chg="addSp modSp add mod">
        <pc:chgData name="Lorraine Jardine" userId="d4435eb9-886e-4589-a054-dcdd80f5c142" providerId="ADAL" clId="{B2DA55D1-E8F1-4961-945E-CDB3471B0438}" dt="2025-08-26T17:41:57.139" v="5643" actId="1076"/>
        <pc:sldMkLst>
          <pc:docMk/>
          <pc:sldMk cId="3730101354" sldId="443"/>
        </pc:sldMkLst>
      </pc:sldChg>
      <pc:sldChg chg="modSp add mod">
        <pc:chgData name="Lorraine Jardine" userId="d4435eb9-886e-4589-a054-dcdd80f5c142" providerId="ADAL" clId="{B2DA55D1-E8F1-4961-945E-CDB3471B0438}" dt="2025-08-26T17:42:26.513" v="5645" actId="207"/>
        <pc:sldMkLst>
          <pc:docMk/>
          <pc:sldMk cId="3007876002" sldId="444"/>
        </pc:sldMkLst>
      </pc:sldChg>
    </pc:docChg>
  </pc:docChgLst>
  <pc:docChgLst>
    <pc:chgData name="Lorraine Jardine" userId="d4435eb9-886e-4589-a054-dcdd80f5c142" providerId="ADAL" clId="{C753ECEF-E054-4835-BA01-945EF0BE3849}"/>
    <pc:docChg chg="custSel addSld delSld modSld modNotesMaster">
      <pc:chgData name="Lorraine Jardine" userId="d4435eb9-886e-4589-a054-dcdd80f5c142" providerId="ADAL" clId="{C753ECEF-E054-4835-BA01-945EF0BE3849}" dt="2025-10-21T12:41:30.930" v="149" actId="1037"/>
      <pc:docMkLst>
        <pc:docMk/>
      </pc:docMkLst>
      <pc:sldChg chg="modSp mod">
        <pc:chgData name="Lorraine Jardine" userId="d4435eb9-886e-4589-a054-dcdd80f5c142" providerId="ADAL" clId="{C753ECEF-E054-4835-BA01-945EF0BE3849}" dt="2025-10-01T09:01:18.726" v="39" actId="20577"/>
        <pc:sldMkLst>
          <pc:docMk/>
          <pc:sldMk cId="1962204202" sldId="266"/>
        </pc:sldMkLst>
        <pc:spChg chg="mod">
          <ac:chgData name="Lorraine Jardine" userId="d4435eb9-886e-4589-a054-dcdd80f5c142" providerId="ADAL" clId="{C753ECEF-E054-4835-BA01-945EF0BE3849}" dt="2025-10-01T09:01:18.726" v="39" actId="20577"/>
          <ac:spMkLst>
            <pc:docMk/>
            <pc:sldMk cId="1962204202" sldId="266"/>
            <ac:spMk id="4" creationId="{16C318FB-5C62-B935-07AA-2CBB923C6295}"/>
          </ac:spMkLst>
        </pc:spChg>
      </pc:sldChg>
      <pc:sldChg chg="addSp modSp mod modAnim">
        <pc:chgData name="Lorraine Jardine" userId="d4435eb9-886e-4589-a054-dcdd80f5c142" providerId="ADAL" clId="{C753ECEF-E054-4835-BA01-945EF0BE3849}" dt="2025-10-07T08:48:16.723" v="48" actId="1076"/>
        <pc:sldMkLst>
          <pc:docMk/>
          <pc:sldMk cId="50948993" sldId="275"/>
        </pc:sldMkLst>
        <pc:picChg chg="add mod">
          <ac:chgData name="Lorraine Jardine" userId="d4435eb9-886e-4589-a054-dcdd80f5c142" providerId="ADAL" clId="{C753ECEF-E054-4835-BA01-945EF0BE3849}" dt="2025-10-07T08:48:16.723" v="48" actId="1076"/>
          <ac:picMkLst>
            <pc:docMk/>
            <pc:sldMk cId="50948993" sldId="275"/>
            <ac:picMk id="3" creationId="{3C30F4E5-3785-B7E0-D1EE-A118434E61BE}"/>
          </ac:picMkLst>
        </pc:picChg>
      </pc:sldChg>
      <pc:sldChg chg="addSp modSp mod">
        <pc:chgData name="Lorraine Jardine" userId="d4435eb9-886e-4589-a054-dcdd80f5c142" providerId="ADAL" clId="{C753ECEF-E054-4835-BA01-945EF0BE3849}" dt="2025-10-03T10:11:42.172" v="45" actId="1076"/>
        <pc:sldMkLst>
          <pc:docMk/>
          <pc:sldMk cId="1428192564" sldId="276"/>
        </pc:sldMkLst>
        <pc:picChg chg="add mod">
          <ac:chgData name="Lorraine Jardine" userId="d4435eb9-886e-4589-a054-dcdd80f5c142" providerId="ADAL" clId="{C753ECEF-E054-4835-BA01-945EF0BE3849}" dt="2025-10-03T10:11:42.172" v="45" actId="1076"/>
          <ac:picMkLst>
            <pc:docMk/>
            <pc:sldMk cId="1428192564" sldId="276"/>
            <ac:picMk id="2" creationId="{FA543941-3041-C277-8948-F633939C1ABF}"/>
          </ac:picMkLst>
        </pc:picChg>
      </pc:sldChg>
      <pc:sldChg chg="modSp mod">
        <pc:chgData name="Lorraine Jardine" userId="d4435eb9-886e-4589-a054-dcdd80f5c142" providerId="ADAL" clId="{C753ECEF-E054-4835-BA01-945EF0BE3849}" dt="2025-10-16T08:47:50.513" v="50" actId="20577"/>
        <pc:sldMkLst>
          <pc:docMk/>
          <pc:sldMk cId="285948175" sldId="282"/>
        </pc:sldMkLst>
        <pc:spChg chg="mod">
          <ac:chgData name="Lorraine Jardine" userId="d4435eb9-886e-4589-a054-dcdd80f5c142" providerId="ADAL" clId="{C753ECEF-E054-4835-BA01-945EF0BE3849}" dt="2025-10-16T08:47:50.513" v="50" actId="20577"/>
          <ac:spMkLst>
            <pc:docMk/>
            <pc:sldMk cId="285948175" sldId="282"/>
            <ac:spMk id="13" creationId="{B1D6DF41-A6ED-10D1-AEA3-21DAC920D6D7}"/>
          </ac:spMkLst>
        </pc:spChg>
      </pc:sldChg>
      <pc:sldChg chg="addSp delSp modSp mod">
        <pc:chgData name="Lorraine Jardine" userId="d4435eb9-886e-4589-a054-dcdd80f5c142" providerId="ADAL" clId="{C753ECEF-E054-4835-BA01-945EF0BE3849}" dt="2025-10-16T08:57:32.629" v="59" actId="1076"/>
        <pc:sldMkLst>
          <pc:docMk/>
          <pc:sldMk cId="3682697300" sldId="338"/>
        </pc:sldMkLst>
        <pc:picChg chg="add mod">
          <ac:chgData name="Lorraine Jardine" userId="d4435eb9-886e-4589-a054-dcdd80f5c142" providerId="ADAL" clId="{C753ECEF-E054-4835-BA01-945EF0BE3849}" dt="2025-10-16T08:57:32.629" v="59" actId="1076"/>
          <ac:picMkLst>
            <pc:docMk/>
            <pc:sldMk cId="3682697300" sldId="338"/>
            <ac:picMk id="7" creationId="{6D3B0B45-0F94-5D84-B6CB-933E22949C6A}"/>
          </ac:picMkLst>
        </pc:picChg>
      </pc:sldChg>
      <pc:sldChg chg="modNotes">
        <pc:chgData name="Lorraine Jardine" userId="d4435eb9-886e-4589-a054-dcdd80f5c142" providerId="ADAL" clId="{C753ECEF-E054-4835-BA01-945EF0BE3849}" dt="2025-10-16T09:41:36.306" v="62"/>
        <pc:sldMkLst>
          <pc:docMk/>
          <pc:sldMk cId="1188306142" sldId="380"/>
        </pc:sldMkLst>
      </pc:sldChg>
      <pc:sldChg chg="modSp mod">
        <pc:chgData name="Lorraine Jardine" userId="d4435eb9-886e-4589-a054-dcdd80f5c142" providerId="ADAL" clId="{C753ECEF-E054-4835-BA01-945EF0BE3849}" dt="2025-10-03T09:53:08.148" v="41" actId="20577"/>
        <pc:sldMkLst>
          <pc:docMk/>
          <pc:sldMk cId="797666749" sldId="401"/>
        </pc:sldMkLst>
        <pc:spChg chg="mod">
          <ac:chgData name="Lorraine Jardine" userId="d4435eb9-886e-4589-a054-dcdd80f5c142" providerId="ADAL" clId="{C753ECEF-E054-4835-BA01-945EF0BE3849}" dt="2025-10-03T09:53:08.148" v="41" actId="20577"/>
          <ac:spMkLst>
            <pc:docMk/>
            <pc:sldMk cId="797666749" sldId="401"/>
            <ac:spMk id="2" creationId="{B7417109-6806-50D8-4394-7DFCD450BA19}"/>
          </ac:spMkLst>
        </pc:spChg>
      </pc:sldChg>
      <pc:sldChg chg="modSp mod">
        <pc:chgData name="Lorraine Jardine" userId="d4435eb9-886e-4589-a054-dcdd80f5c142" providerId="ADAL" clId="{C753ECEF-E054-4835-BA01-945EF0BE3849}" dt="2025-10-03T09:53:11.968" v="43" actId="20577"/>
        <pc:sldMkLst>
          <pc:docMk/>
          <pc:sldMk cId="558474453" sldId="403"/>
        </pc:sldMkLst>
        <pc:spChg chg="mod">
          <ac:chgData name="Lorraine Jardine" userId="d4435eb9-886e-4589-a054-dcdd80f5c142" providerId="ADAL" clId="{C753ECEF-E054-4835-BA01-945EF0BE3849}" dt="2025-10-03T09:53:11.968" v="43" actId="20577"/>
          <ac:spMkLst>
            <pc:docMk/>
            <pc:sldMk cId="558474453" sldId="403"/>
            <ac:spMk id="2" creationId="{B7417109-6806-50D8-4394-7DFCD450BA19}"/>
          </ac:spMkLst>
        </pc:spChg>
      </pc:sldChg>
      <pc:sldChg chg="modSp mod">
        <pc:chgData name="Lorraine Jardine" userId="d4435eb9-886e-4589-a054-dcdd80f5c142" providerId="ADAL" clId="{C753ECEF-E054-4835-BA01-945EF0BE3849}" dt="2025-10-17T09:34:41.482" v="75" actId="20577"/>
        <pc:sldMkLst>
          <pc:docMk/>
          <pc:sldMk cId="1350881692" sldId="434"/>
        </pc:sldMkLst>
        <pc:graphicFrameChg chg="modGraphic">
          <ac:chgData name="Lorraine Jardine" userId="d4435eb9-886e-4589-a054-dcdd80f5c142" providerId="ADAL" clId="{C753ECEF-E054-4835-BA01-945EF0BE3849}" dt="2025-10-17T09:34:41.482" v="75" actId="20577"/>
          <ac:graphicFrameMkLst>
            <pc:docMk/>
            <pc:sldMk cId="1350881692" sldId="434"/>
            <ac:graphicFrameMk id="4" creationId="{782F8C60-0A6C-4D2D-9B90-3E9FB2808F8A}"/>
          </ac:graphicFrameMkLst>
        </pc:graphicFrameChg>
      </pc:sldChg>
      <pc:sldChg chg="modSp mod">
        <pc:chgData name="Lorraine Jardine" userId="d4435eb9-886e-4589-a054-dcdd80f5c142" providerId="ADAL" clId="{C753ECEF-E054-4835-BA01-945EF0BE3849}" dt="2025-10-16T09:42:09.089" v="64" actId="6549"/>
        <pc:sldMkLst>
          <pc:docMk/>
          <pc:sldMk cId="85043801" sldId="438"/>
        </pc:sldMkLst>
        <pc:spChg chg="mod">
          <ac:chgData name="Lorraine Jardine" userId="d4435eb9-886e-4589-a054-dcdd80f5c142" providerId="ADAL" clId="{C753ECEF-E054-4835-BA01-945EF0BE3849}" dt="2025-10-16T09:42:09.089" v="64" actId="6549"/>
          <ac:spMkLst>
            <pc:docMk/>
            <pc:sldMk cId="85043801" sldId="438"/>
            <ac:spMk id="25" creationId="{681F6348-6FA4-14BB-ECD5-A70C79AFD53A}"/>
          </ac:spMkLst>
        </pc:spChg>
      </pc:sldChg>
      <pc:sldChg chg="modSp mod">
        <pc:chgData name="Lorraine Jardine" userId="d4435eb9-886e-4589-a054-dcdd80f5c142" providerId="ADAL" clId="{C753ECEF-E054-4835-BA01-945EF0BE3849}" dt="2025-10-16T09:02:53.718" v="60" actId="1076"/>
        <pc:sldMkLst>
          <pc:docMk/>
          <pc:sldMk cId="335013537" sldId="441"/>
        </pc:sldMkLst>
        <pc:picChg chg="mod">
          <ac:chgData name="Lorraine Jardine" userId="d4435eb9-886e-4589-a054-dcdd80f5c142" providerId="ADAL" clId="{C753ECEF-E054-4835-BA01-945EF0BE3849}" dt="2025-10-16T09:02:53.718" v="60" actId="1076"/>
          <ac:picMkLst>
            <pc:docMk/>
            <pc:sldMk cId="335013537" sldId="441"/>
            <ac:picMk id="5" creationId="{C1606987-762A-4405-9065-39D216FF65AD}"/>
          </ac:picMkLst>
        </pc:picChg>
      </pc:sldChg>
      <pc:sldChg chg="add del">
        <pc:chgData name="Lorraine Jardine" userId="d4435eb9-886e-4589-a054-dcdd80f5c142" providerId="ADAL" clId="{C753ECEF-E054-4835-BA01-945EF0BE3849}" dt="2025-10-17T09:34:45.371" v="77" actId="47"/>
        <pc:sldMkLst>
          <pc:docMk/>
          <pc:sldMk cId="2585631627" sldId="445"/>
        </pc:sldMkLst>
      </pc:sldChg>
      <pc:sldChg chg="add">
        <pc:chgData name="Lorraine Jardine" userId="d4435eb9-886e-4589-a054-dcdd80f5c142" providerId="ADAL" clId="{C753ECEF-E054-4835-BA01-945EF0BE3849}" dt="2025-10-17T09:34:43.796" v="76"/>
        <pc:sldMkLst>
          <pc:docMk/>
          <pc:sldMk cId="4240352150" sldId="446"/>
        </pc:sldMkLst>
      </pc:sldChg>
      <pc:sldChg chg="add del">
        <pc:chgData name="Lorraine Jardine" userId="d4435eb9-886e-4589-a054-dcdd80f5c142" providerId="ADAL" clId="{C753ECEF-E054-4835-BA01-945EF0BE3849}" dt="2025-10-16T09:41:39.303" v="63" actId="47"/>
        <pc:sldMkLst>
          <pc:docMk/>
          <pc:sldMk cId="4288852101" sldId="446"/>
        </pc:sldMkLst>
      </pc:sldChg>
      <pc:sldChg chg="modSp add mod">
        <pc:chgData name="Lorraine Jardine" userId="d4435eb9-886e-4589-a054-dcdd80f5c142" providerId="ADAL" clId="{C753ECEF-E054-4835-BA01-945EF0BE3849}" dt="2025-10-21T12:41:30.930" v="149" actId="1037"/>
        <pc:sldMkLst>
          <pc:docMk/>
          <pc:sldMk cId="3593802427" sldId="447"/>
        </pc:sldMkLst>
        <pc:spChg chg="mod">
          <ac:chgData name="Lorraine Jardine" userId="d4435eb9-886e-4589-a054-dcdd80f5c142" providerId="ADAL" clId="{C753ECEF-E054-4835-BA01-945EF0BE3849}" dt="2025-10-21T12:10:27.281" v="89" actId="20577"/>
          <ac:spMkLst>
            <pc:docMk/>
            <pc:sldMk cId="3593802427" sldId="447"/>
            <ac:spMk id="3" creationId="{49B623B9-9078-46D4-234C-2364309501CA}"/>
          </ac:spMkLst>
        </pc:spChg>
        <pc:spChg chg="mod">
          <ac:chgData name="Lorraine Jardine" userId="d4435eb9-886e-4589-a054-dcdd80f5c142" providerId="ADAL" clId="{C753ECEF-E054-4835-BA01-945EF0BE3849}" dt="2025-10-21T12:41:30.930" v="149" actId="1037"/>
          <ac:spMkLst>
            <pc:docMk/>
            <pc:sldMk cId="3593802427" sldId="447"/>
            <ac:spMk id="4" creationId="{5D7ACDAF-8507-0684-2264-DE655D36AE9E}"/>
          </ac:spMkLst>
        </pc:spChg>
      </pc:sldChg>
    </pc:docChg>
  </pc:docChgLst>
  <pc:docChgLst>
    <pc:chgData name="Lorraine Jardine" userId="d4435eb9-886e-4589-a054-dcdd80f5c142" providerId="ADAL" clId="{A64C60E3-C9AA-4443-B98C-680D1D6206EC}"/>
    <pc:docChg chg="delSld">
      <pc:chgData name="Lorraine Jardine" userId="d4435eb9-886e-4589-a054-dcdd80f5c142" providerId="ADAL" clId="{A64C60E3-C9AA-4443-B98C-680D1D6206EC}" dt="2025-07-16T11:08:25.850" v="22" actId="47"/>
      <pc:docMkLst>
        <pc:docMk/>
      </pc:docMkLst>
      <pc:sldChg chg="del">
        <pc:chgData name="Lorraine Jardine" userId="d4435eb9-886e-4589-a054-dcdd80f5c142" providerId="ADAL" clId="{A64C60E3-C9AA-4443-B98C-680D1D6206EC}" dt="2025-07-16T11:08:25.850" v="22" actId="47"/>
        <pc:sldMkLst>
          <pc:docMk/>
          <pc:sldMk cId="3990882125" sldId="260"/>
        </pc:sldMkLst>
      </pc:sldChg>
      <pc:sldChg chg="del">
        <pc:chgData name="Lorraine Jardine" userId="d4435eb9-886e-4589-a054-dcdd80f5c142" providerId="ADAL" clId="{A64C60E3-C9AA-4443-B98C-680D1D6206EC}" dt="2025-07-16T11:08:18.005" v="7" actId="47"/>
        <pc:sldMkLst>
          <pc:docMk/>
          <pc:sldMk cId="1856879056" sldId="261"/>
        </pc:sldMkLst>
      </pc:sldChg>
      <pc:sldChg chg="del">
        <pc:chgData name="Lorraine Jardine" userId="d4435eb9-886e-4589-a054-dcdd80f5c142" providerId="ADAL" clId="{A64C60E3-C9AA-4443-B98C-680D1D6206EC}" dt="2025-07-16T11:08:21.476" v="14" actId="47"/>
        <pc:sldMkLst>
          <pc:docMk/>
          <pc:sldMk cId="3209140766" sldId="262"/>
        </pc:sldMkLst>
      </pc:sldChg>
      <pc:sldChg chg="del">
        <pc:chgData name="Lorraine Jardine" userId="d4435eb9-886e-4589-a054-dcdd80f5c142" providerId="ADAL" clId="{A64C60E3-C9AA-4443-B98C-680D1D6206EC}" dt="2025-07-16T11:08:24.312" v="21" actId="47"/>
        <pc:sldMkLst>
          <pc:docMk/>
          <pc:sldMk cId="3659522267" sldId="293"/>
        </pc:sldMkLst>
      </pc:sldChg>
      <pc:sldChg chg="del">
        <pc:chgData name="Lorraine Jardine" userId="d4435eb9-886e-4589-a054-dcdd80f5c142" providerId="ADAL" clId="{A64C60E3-C9AA-4443-B98C-680D1D6206EC}" dt="2025-07-16T11:08:23.712" v="20" actId="47"/>
        <pc:sldMkLst>
          <pc:docMk/>
          <pc:sldMk cId="2259385802" sldId="294"/>
        </pc:sldMkLst>
      </pc:sldChg>
      <pc:sldChg chg="del">
        <pc:chgData name="Lorraine Jardine" userId="d4435eb9-886e-4589-a054-dcdd80f5c142" providerId="ADAL" clId="{A64C60E3-C9AA-4443-B98C-680D1D6206EC}" dt="2025-07-16T11:08:23.419" v="19" actId="47"/>
        <pc:sldMkLst>
          <pc:docMk/>
          <pc:sldMk cId="3154572849" sldId="295"/>
        </pc:sldMkLst>
      </pc:sldChg>
      <pc:sldChg chg="del">
        <pc:chgData name="Lorraine Jardine" userId="d4435eb9-886e-4589-a054-dcdd80f5c142" providerId="ADAL" clId="{A64C60E3-C9AA-4443-B98C-680D1D6206EC}" dt="2025-07-16T11:08:23.050" v="18" actId="47"/>
        <pc:sldMkLst>
          <pc:docMk/>
          <pc:sldMk cId="3757325476" sldId="296"/>
        </pc:sldMkLst>
      </pc:sldChg>
      <pc:sldChg chg="del">
        <pc:chgData name="Lorraine Jardine" userId="d4435eb9-886e-4589-a054-dcdd80f5c142" providerId="ADAL" clId="{A64C60E3-C9AA-4443-B98C-680D1D6206EC}" dt="2025-07-16T11:08:22.693" v="17" actId="47"/>
        <pc:sldMkLst>
          <pc:docMk/>
          <pc:sldMk cId="3816780755" sldId="297"/>
        </pc:sldMkLst>
      </pc:sldChg>
      <pc:sldChg chg="del">
        <pc:chgData name="Lorraine Jardine" userId="d4435eb9-886e-4589-a054-dcdd80f5c142" providerId="ADAL" clId="{A64C60E3-C9AA-4443-B98C-680D1D6206EC}" dt="2025-07-16T11:08:22.341" v="16" actId="47"/>
        <pc:sldMkLst>
          <pc:docMk/>
          <pc:sldMk cId="2342941693" sldId="298"/>
        </pc:sldMkLst>
      </pc:sldChg>
      <pc:sldChg chg="del">
        <pc:chgData name="Lorraine Jardine" userId="d4435eb9-886e-4589-a054-dcdd80f5c142" providerId="ADAL" clId="{A64C60E3-C9AA-4443-B98C-680D1D6206EC}" dt="2025-07-16T11:08:21.996" v="15" actId="47"/>
        <pc:sldMkLst>
          <pc:docMk/>
          <pc:sldMk cId="2949260578" sldId="299"/>
        </pc:sldMkLst>
      </pc:sldChg>
      <pc:sldChg chg="del">
        <pc:chgData name="Lorraine Jardine" userId="d4435eb9-886e-4589-a054-dcdd80f5c142" providerId="ADAL" clId="{A64C60E3-C9AA-4443-B98C-680D1D6206EC}" dt="2025-07-16T11:08:21.205" v="13" actId="47"/>
        <pc:sldMkLst>
          <pc:docMk/>
          <pc:sldMk cId="2736226435" sldId="300"/>
        </pc:sldMkLst>
      </pc:sldChg>
      <pc:sldChg chg="del">
        <pc:chgData name="Lorraine Jardine" userId="d4435eb9-886e-4589-a054-dcdd80f5c142" providerId="ADAL" clId="{A64C60E3-C9AA-4443-B98C-680D1D6206EC}" dt="2025-07-16T11:08:20.947" v="12" actId="47"/>
        <pc:sldMkLst>
          <pc:docMk/>
          <pc:sldMk cId="1812787201" sldId="301"/>
        </pc:sldMkLst>
      </pc:sldChg>
      <pc:sldChg chg="del">
        <pc:chgData name="Lorraine Jardine" userId="d4435eb9-886e-4589-a054-dcdd80f5c142" providerId="ADAL" clId="{A64C60E3-C9AA-4443-B98C-680D1D6206EC}" dt="2025-07-16T11:08:20.613" v="11" actId="47"/>
        <pc:sldMkLst>
          <pc:docMk/>
          <pc:sldMk cId="4171278358" sldId="302"/>
        </pc:sldMkLst>
      </pc:sldChg>
      <pc:sldChg chg="del">
        <pc:chgData name="Lorraine Jardine" userId="d4435eb9-886e-4589-a054-dcdd80f5c142" providerId="ADAL" clId="{A64C60E3-C9AA-4443-B98C-680D1D6206EC}" dt="2025-07-16T11:08:20.202" v="10" actId="47"/>
        <pc:sldMkLst>
          <pc:docMk/>
          <pc:sldMk cId="3232972449" sldId="303"/>
        </pc:sldMkLst>
      </pc:sldChg>
      <pc:sldChg chg="del">
        <pc:chgData name="Lorraine Jardine" userId="d4435eb9-886e-4589-a054-dcdd80f5c142" providerId="ADAL" clId="{A64C60E3-C9AA-4443-B98C-680D1D6206EC}" dt="2025-07-16T11:08:19.914" v="9" actId="47"/>
        <pc:sldMkLst>
          <pc:docMk/>
          <pc:sldMk cId="2997828781" sldId="304"/>
        </pc:sldMkLst>
      </pc:sldChg>
      <pc:sldChg chg="del">
        <pc:chgData name="Lorraine Jardine" userId="d4435eb9-886e-4589-a054-dcdd80f5c142" providerId="ADAL" clId="{A64C60E3-C9AA-4443-B98C-680D1D6206EC}" dt="2025-07-16T11:08:19.496" v="8" actId="47"/>
        <pc:sldMkLst>
          <pc:docMk/>
          <pc:sldMk cId="1484471088" sldId="305"/>
        </pc:sldMkLst>
      </pc:sldChg>
      <pc:sldChg chg="del">
        <pc:chgData name="Lorraine Jardine" userId="d4435eb9-886e-4589-a054-dcdd80f5c142" providerId="ADAL" clId="{A64C60E3-C9AA-4443-B98C-680D1D6206EC}" dt="2025-07-16T11:08:17.654" v="6" actId="47"/>
        <pc:sldMkLst>
          <pc:docMk/>
          <pc:sldMk cId="1545814076" sldId="306"/>
        </pc:sldMkLst>
      </pc:sldChg>
      <pc:sldChg chg="del">
        <pc:chgData name="Lorraine Jardine" userId="d4435eb9-886e-4589-a054-dcdd80f5c142" providerId="ADAL" clId="{A64C60E3-C9AA-4443-B98C-680D1D6206EC}" dt="2025-07-16T11:08:17.369" v="5" actId="47"/>
        <pc:sldMkLst>
          <pc:docMk/>
          <pc:sldMk cId="569834270" sldId="308"/>
        </pc:sldMkLst>
      </pc:sldChg>
      <pc:sldChg chg="del">
        <pc:chgData name="Lorraine Jardine" userId="d4435eb9-886e-4589-a054-dcdd80f5c142" providerId="ADAL" clId="{A64C60E3-C9AA-4443-B98C-680D1D6206EC}" dt="2025-07-16T11:08:17.042" v="4" actId="47"/>
        <pc:sldMkLst>
          <pc:docMk/>
          <pc:sldMk cId="2611980703" sldId="309"/>
        </pc:sldMkLst>
      </pc:sldChg>
      <pc:sldChg chg="del">
        <pc:chgData name="Lorraine Jardine" userId="d4435eb9-886e-4589-a054-dcdd80f5c142" providerId="ADAL" clId="{A64C60E3-C9AA-4443-B98C-680D1D6206EC}" dt="2025-07-16T11:08:16.616" v="3" actId="47"/>
        <pc:sldMkLst>
          <pc:docMk/>
          <pc:sldMk cId="1216589845" sldId="310"/>
        </pc:sldMkLst>
      </pc:sldChg>
      <pc:sldChg chg="del">
        <pc:chgData name="Lorraine Jardine" userId="d4435eb9-886e-4589-a054-dcdd80f5c142" providerId="ADAL" clId="{A64C60E3-C9AA-4443-B98C-680D1D6206EC}" dt="2025-07-16T11:08:16.255" v="2" actId="47"/>
        <pc:sldMkLst>
          <pc:docMk/>
          <pc:sldMk cId="2971120612" sldId="311"/>
        </pc:sldMkLst>
      </pc:sldChg>
      <pc:sldChg chg="del">
        <pc:chgData name="Lorraine Jardine" userId="d4435eb9-886e-4589-a054-dcdd80f5c142" providerId="ADAL" clId="{A64C60E3-C9AA-4443-B98C-680D1D6206EC}" dt="2025-07-16T11:08:15.813" v="1" actId="47"/>
        <pc:sldMkLst>
          <pc:docMk/>
          <pc:sldMk cId="1537204373" sldId="312"/>
        </pc:sldMkLst>
      </pc:sldChg>
      <pc:sldChg chg="del">
        <pc:chgData name="Lorraine Jardine" userId="d4435eb9-886e-4589-a054-dcdd80f5c142" providerId="ADAL" clId="{A64C60E3-C9AA-4443-B98C-680D1D6206EC}" dt="2025-07-16T11:08:15.372" v="0" actId="47"/>
        <pc:sldMkLst>
          <pc:docMk/>
          <pc:sldMk cId="3318730270" sldId="313"/>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1.07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12224 10345 0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30:59.87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12224 10345 0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1111 79 0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13970 8281 0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1164 0 0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5"/>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1244 0 0 0 0,'0'0'0'0'0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6"/>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29475 8916 0 0 0,'0'0'0'0'0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7"/>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15875 9446 0 0 0,'0'0'0'0'0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8"/>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1217 0 0 0 0,'0'0'0'0'0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739"/>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1296 26 0 0 0,'0'0'0'0'0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2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1111 79 0 0 0,'0'0'0'0'0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2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13970 8281 0 0 0,'0'0'0'0'0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2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1164 0 0 0 0,'0'0'0'0'0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30"/>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1244 0 0 0 0,'0'0'0'0'0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35"/>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29475 8916 0 0 0,'0'0'0'0'0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46"/>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1217 0 0 0 0,'0'0'0'0'0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44:36.547"/>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1296 26 0 0 0,'0'0'0'0'0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1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11245 7351 0 0 0,'6'0'0'0'0,"13"0"0"0"0,9 0 0 0 0,17 0 0 0 0,12 0 0 0 0,14 0 0 0 0,11 0 0 0 0,4 0 0 0 0,-1 0 0 0 0,1 0 0 0 0,4 0 0 0 0,-2 0 0 0 0,-5 0 0 0 0,-5 0 0 0 0,-10 0 0 0 0,-5 0 0 0 0,-7 0 0 0 0,-9 0 0 0 0,-5 0 0 0 0,-5 0 0 0 0,-2 0 0 0 0,-2 0 0 0 0,-1 0 0 0 0,0 0 0 0 0,0 0 0 0 0,1 0 0 0 0,0 0 0 0 0,0 0 0 0 0,0 0 0 0 0,1 0 0 0 0,0 0 0 0 0,-1 0 0 0 0,1-6 0 0 0,0-2 0 0 0,-1 1 0 0 0,1 1 0 0 0,-1 2 0 0 0,1 2 0 0 0,0 0 0 0 0,-1 2 0 0 0,1 0 0 0 0,-1 0 0 0 0,1 0 0 0 0,0 1 0 0 0,-1-1 0 0 0,1 0 0 0 0,-1 0 0 0 0,1 0 0 0 0,0 0 0 0 0,-1 0 0 0 0,1 0 0 0 0,-1 0 0 0 0,1 0 0 0 0,0 0 0 0 0,-6 6 0 0 0,-14 7 0 0 0,-14 2 0 0 0,-19-2 0 0 0,-18-3 0 0 0,-19 2 0 0 0,-18 0 0 0 0,-13 3 0 0 0,2-1 0 0 0,-1-3 0 0 0,-3-3 0 0 0,2-3 0 0 0,4-3 0 0 0,11-1 0 0 0,11 5 0 0 0,6 1 0 0 0,5 0 0 0 0,7-2 0 0 0,4-1 0 0 0,3-2 0 0 0,2-1 0 0 0,1-1 0 0 0,1 0 0 0 0,-1 0 0 0 0,0 0 0 0 0,6-6 0 0 0,2-2 0 0 0,-1 1 0 0 0,-2 1 0 0 0,-1 1 0 0 0,-3 3 0 0 0,0-5 0 0 0,-1-1 0 0 0,-1 0 0 0 0,1 3 0 0 0,-1 1 0 0 0,0 2 0 0 0,6-5 0 0 0,1-1 0 0 0,1 1 0 0 0,-2 1 0 0 0,-1 3 0 0 0,-2 0 0 0 0,-2 2 0 0 0,0-5 0 0 0,0-1 0 0 0,-1 0 0 0 0,0 1 0 0 0,0 2 0 0 0,0 2 0 0 0,1-5 0 0 0,-1-1 0 0 0,0 1 0 0 0,1 1 0 0 0,5-3 0 0 0,13-1 0 0 0,15 1 0 0 0,19 3 0 0 0,12 2 0 0 0,12 2 0 0 0,16 1 0 0 0,15 1 0 0 0,12 0 0 0 0,9 0 0 0 0,-7 1 0 0 0,0-1 0 0 0,1 0 0 0 0,-2 0 0 0 0,0 1 0 0 0,-2-1 0 0 0,-11 0 0 0 0,-6 0 0 0 0,-9 0 0 0 0,-8 0 0 0 0,-8 0 0 0 0,-6 0 0 0 0,-2-1 0 0 0,-3 1 0 0 0,0 0 0 0 0,0 0 0 0 0,0 0 0 0 0,1 0 0 0 0,0 0 0 0 0,0 0 0 0 0,0 0 0 0 0,1 0 0 0 0,-1 0 0 0 0,1 0 0 0 0,0 0 0 0 0,-1-5 0 0 0,1-3 0 0 0,0 1 0 0 0,-1 1 0 0 0,1 2 0 0 0,-1 1 0 0 0,1 2 0 0 0,0 0 0 0 0,-6 1 0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21564 8520 0 0 0,'5'0'0'0'0,"9"0"0"0"0,12 0 0 0 0,8 0 0 0 0,9 0 0 0 0,4 0 0 0 0,16 0 0 0 0,3 0 0 0 0,-3 0 0 0 0,-2 0 0 0 0,0 0 0 0 0,-4 0 0 0 0,0 0 0 0 0,1 0 0 0 0,-3 0 0 0 0,0 0 0 0 0,-3 0 0 0 0,-6 0 0 0 0,2 0 0 0 0,-2 0 0 0 0,-3 0 0 0 0,-3 0 0 0 0,-3 0 0 0 0,-1 0 0 0 0,-2 0 0 0 0,-7 5 0 0 0,-7 9 0 0 0,-8 6 0 0 0,-11 1 0 0 0,-11-4 0 0 0,-11-4 0 0 0,-6-5 0 0 0,-5-4 0 0 0,-3-2 0 0 0,-1-1 0 0 0,1-2 0 0 0,-1 0 0 0 0,1 0 0 0 0,0 0 0 0 0,1 1 0 0 0,0 0 0 0 0,0-1 0 0 0,1 1 0 0 0,-1 0 0 0 0,1 0 0 0 0,-1 0 0 0 0,1-5 0 0 0,-1-3 0 0 0,1 1 0 0 0,-1 1 0 0 0,1 2 0 0 0,-1 1 0 0 0,0 2 0 0 0,1 0 0 0 0,-1 1 0 0 0,1 1 0 0 0,-1-1 0 0 0,0 0 0 0 0,1 0 0 0 0,-1 1 0 0 0,1-1 0 0 0,-1 0 0 0 0,6-6 0 0 0,8-1 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22786 12965 0 0 0,'6'0'0'0'0,"13"0"0"0"0,9 0 0 0 0,11 0 0 0 0,11 0 0 0 0,14 0 0 0 0,13 0 0 0 0,10 0 0 0 0,8 0 0 0 0,5 0 0 0 0,2 0 0 0 0,8 0 0 0 0,-5 0 0 0 0,3 0 0 0 0,-10 0 0 0 0,-6 0 0 0 0,-1 0 0 0 0,-4 0 0 0 0,-6 0 0 0 0,-6 0 0 0 0,-3 0 0 0 0,-8 0 0 0 0,-10 0 0 0 0,-9 0 0 0 0,-5 0 0 0 0,-4 0 0 0 0,-3 0 0 0 0,-1 0 0 0 0,-6 5 0 0 0,-2 3 0 0 0,1-1 0 0 0,-3 5 0 0 0,-7 5 0 0 0,-10 1 0 0 0,-13 2 0 0 0,-16-2 0 0 0,-9 2 0 0 0,-11-3 0 0 0,-10-4 0 0 0,-6 1 0 0 0,1 4 0 0 0,-1 0 0 0 0,-8-5 0 0 0,3 3 0 0 0,0-3 0 0 0,1-2 0 0 0,-1-4 0 0 0,5-3 0 0 0,1-2 0 0 0,-1-2 0 0 0,5 0 0 0 0,5 0 0 0 0,6-1 0 0 0,-1 0 0 0 0,1 1 0 0 0,3 0 0 0 0,2-1 0 0 0,2 1 0 0 0,2 0 0 0 0,1 0 0 0 0,1 0 0 0 0,0 0 0 0 0,-1 0 0 0 0,1 0 0 0 0,0 0 0 0 0,0 0 0 0 0,-1 0 0 0 0,1 0 0 0 0,-1 0 0 0 0,1 0 0 0 0,-1 0 0 0 0,0 0 0 0 0,6-5 0 0 0,2-3 0 0 0,0 1 0 0 0,-2 1 0 0 0,-1-4 0 0 0,-2 0 0 0 0,-1 1 0 0 0,-1 3 0 0 0,5-4 0 0 0,1 0 0 0 0,6-4 0 0 0,12 0 0 0 0,14 3 0 0 0,10 3 0 0 0,10-3 0 0 0,11 1 0 0 0,6 2 0 0 0,6 2 0 0 0,8 2 0 0 0,4 2 0 0 0,16 1 0 0 0,1 1 0 0 0,-2 1 0 0 0,3-1 0 0 0,1 1 0 0 0,3-1 0 0 0,-6 0 0 0 0,-5 0 0 0 0,-2 0 0 0 0,-9 0 0 0 0,-7 0 0 0 0,-8 0 0 0 0,0 0 0 0 0,-2 0 0 0 0,-2 0 0 0 0,-3 0 0 0 0,-2 0 0 0 0,-1 0 0 0 0,-1 0 0 0 0,-1 0 0 0 0,0 0 0 0 0,0 0 0 0 0,-11 0 0 0 0,-15 0 0 0 0,-15 0 0 0 0,-11 0 0 0 0,-15 0 0 0 0,-6 0 0 0 0,-8 0 0 0 0,-8 0 0 0 0,-5 0 0 0 0,-4 0 0 0 0,-2 0 0 0 0,-2 0 0 0 0,0 0 0 0 0,1 0 0 0 0,-1 0 0 0 0,1 0 0 0 0,6 0 0 0 0,8 0 0 0 0,2 0 0 0 0,3 0 0 0 0,5 0 0 0 0,5 0 0 0 0,2 0 0 0 0,2 0 0 0 0,2 0 0 0 0,0 0 0 0 0,0 0 0 0 0,0 0 0 0 0,0 0 0 0 0,0 0 0 0 0,0 0 0 0 0,-1 0 0 0 0,1 0 0 0 0,-1 0 0 0 0,1 0 0 0 0,-1 0 0 0 0,0 0 0 0 0,1 0 0 0 0,-1 0 0 0 0,0 0 0 0 0,7-5 0 0 0,6-3 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9769 10507 0 0 0,'6'0'0'0'0,"7"0"0"0"0,7 0 0 0 0,13 0 0 0 0,5 0 0 0 0,8 0 0 0 0,7 0 0 0 0,7 0 0 0 0,-2 0 0 0 0,7 0 0 0 0,4 0 0 0 0,1 0 0 0 0,0 0 0 0 0,0 0 0 0 0,0 0 0 0 0,-2 0 0 0 0,6 0 0 0 0,1 0 0 0 0,0 0 0 0 0,-2 0 0 0 0,-8 0 0 0 0,-8 0 0 0 0,-4 0 0 0 0,-4 0 0 0 0,-5 0 0 0 0,-4 0 0 0 0,-4 0 0 0 0,-1 0 0 0 0,-2 0 0 0 0,0 0 0 0 0,-1 0 0 0 0,1 0 0 0 0,0 0 0 0 0,0 0 0 0 0,0 0 0 0 0,1 0 0 0 0,-1 0 0 0 0,1 0 0 0 0,0 0 0 0 0,5 0 0 0 0,2 0 0 0 0,0 0 0 0 0,-7 5 0 0 0,-4 3 0 0 0,-1-1 0 0 0,-11-1 0 0 0,-15-2 0 0 0,-7-7 0 0 0,-10-3 0 0 0,-7-7 0 0 0,-6 0 0 0 0,-4 1 0 0 0,-3-2 0 0 0,-1 0 0 0 0,0-2 0 0 0,0 1 0 0 0,0 3 0 0 0,0-2 0 0 0,-5 2 0 0 0,-1 2 0 0 0,-6 3 0 0 0,0 3 0 0 0,2 2 0 0 0,-2 2 0 0 0,-6 0 0 0 0,2 0 0 0 0,3 1 0 0 0,-2-1 0 0 0,2 1 0 0 0,-2-1 0 0 0,-4 0 0 0 0,-4 0 0 0 0,2 0 0 0 0,-1 0 0 0 0,3 0 0 0 0,6 6 0 0 0,-1 2 0 0 0,2-1 0 0 0,4-1 0 0 0,3-2 0 0 0,3 4 0 0 0,2 1 0 0 0,1-1 0 0 0,-5-2 0 0 0,-2-2 0 0 0,1-2 0 0 0,1-1 0 0 0,2-1 0 0 0,1 0 0 0 0,1 0 0 0 0,1-1 0 0 0,0 1 0 0 0,1 0 0 0 0,0 0 0 0 0,-1-1 0 0 0,1 1 0 0 0,0 0 0 0 0,-1 0 0 0 0,6 6 0 0 0,2 2 0 0 0,6 5 0 0 0,5 6 0 0 0,12 0 0 0 0,12-3 0 0 0,15-5 0 0 0,16-4 0 0 0,12-3 0 0 0,14-2 0 0 0,3-2 0 0 0,5 0 0 0 0,2-1 0 0 0,6 6 0 0 0,0 1 0 0 0,-3 1 0 0 0,-9-1 0 0 0,-10-2 0 0 0,-5-2 0 0 0,-5 0 0 0 0,-6-2 0 0 0,-4 0 0 0 0,-4 0 0 0 0,-2 0 0 0 0,-1-1 0 0 0,-1 1 0 0 0,1 0 0 0 0,0 0 0 0 0,-1 6 0 0 0,2 1 0 0 0,-1 0 0 0 0,0-1 0 0 0,1-2 0 0 0,0 5 0 0 0,-1 0 0 0 0,1-2 0 0 0,-1-1 0 0 0,1-2 0 0 0,0-2 0 0 0,-1 0 0 0 0,1-2 0 0 0,0 0 0 0 0,-1-1 0 0 0,1 1 0 0 0,-1 0 0 0 0,1-1 0 0 0,0 1 0 0 0,-7 0 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8906 4313 0 0 0,'-5'0'0'0'0,"-9"0"0"0"0,-6 0 0 0 0,-18 0 0 0 0,-14 0 0 0 0,-9 0 0 0 0,-5 0 0 0 0,-15 0 0 0 0,-17 0 0 0 0,-8-6 0 0 0,-9-1 0 0 0,3-1 0 0 0,-7 3 0 0 0,-1-5 0 0 0,8 0 0 0 0,1-5 0 0 0,13 1 0 0 0,7 3 0 0 0,6 3 0 0 0,8 2 0 0 0,4 4 0 0 0,9 1 0 0 0,5-5 0 0 0,6-1 0 0 0,6 0 0 0 0,6 2 0 0 0,4 1 0 0 0,2 2 0 0 0,2 1 0 0 0,1 0 0 0 0,-1 1 0 0 0,1 1 0 0 0,-1-1 0 0 0,0 0 0 0 0,0 0 0 0 0,-1 1 0 0 0,-5-1 0 0 0,-2 0 0 0 0,0 0 0 0 0,2 0 0 0 0,1 0 0 0 0,2-6 0 0 0,-5-2 0 0 0,-1 1 0 0 0,1 1 0 0 0,2 2 0 0 0,7-4 0 0 0,4-1 0 0 0,1 1 0 0 0,4-4 0 0 0,13 1 0 0 0,13 1 0 0 0,18 4 0 0 0,16 1 0 0 0,14 3 0 0 0,10 1 0 0 0,16 1 0 0 0,14 0 0 0 0,13 0 0 0 0,6 1 0 0 0,8-1 0 0 0,0 1 0 0 0,4-1 0 0 0,-3 0 0 0 0,-4 0 0 0 0,-4 0 0 0 0,-10 0 0 0 0,1 0 0 0 0,0 0 0 0 0,0 0 0 0 0,6 0 0 0 0,1 0 0 0 0,5-6 0 0 0,6-1 0 0 0,-11-6 0 0 0,-8-1 0 0 0,-9-3 0 0 0,-9 1 0 0 0,-7 3 0 0 0,-11 4 0 0 0,-11 4 0 0 0,-8 2 0 0 0,-7 2 0 0 0,-4 1 0 0 0,-3 0 0 0 0,-6 7 0 0 0,-8 7 0 0 0,-12 1 0 0 0,-14 4 0 0 0,-10-1 0 0 0,-9 2 0 0 0,-10-2 0 0 0,-5-5 0 0 0,-7-4 0 0 0,-1 2 0 0 0,-3-1 0 0 0,-4-2 0 0 0,-4-3 0 0 0,-3-1 0 0 0,-1-2 0 0 0,-3-2 0 0 0,6 0 0 0 0,-4 5 0 0 0,4 3 0 0 0,0-2 0 0 0,0 0 0 0 0,-1-2 0 0 0,-7-2 0 0 0,-3-1 0 0 0,5 0 0 0 0,3-1 0 0 0,0 0 0 0 0,7-1 0 0 0,1 1 0 0 0,-1 0 0 0 0,3 0 0 0 0,1 0 0 0 0,-4 0 0 0 0,-1 0 0 0 0,2 0 0 0 0,-6 0 0 0 0,-4 0 0 0 0,-1 0 0 0 0,-2 0 0 0 0,1 0 0 0 0,0 0 0 0 0,6 0 0 0 0,3 0 0 0 0,0 0 0 0 0,-2 0 0 0 0,-1 0 0 0 0,4 0 0 0 0,1 0 0 0 0,4 0 0 0 0,6 0 0 0 0,6 0 0 0 0,3 0 0 0 0,4 0 0 0 0,1 0 0 0 0,7-6 0 0 0,2-2 0 0 0,0 1 0 0 0,9 1 0 0 0,14 2 0 0 0,12 1 0 0 0,11 2 0 0 0,7 1 0 0 0,-1 5 0 0 0,1 3 0 0 0,6 0 0 0 0,10-2 0 0 0,8 4 0 0 0,7 0 0 0 0,16 5 0 0 0,19-1 0 0 0,21 3 0 0 0,14-1 0 0 0,9 2 0 0 0,-3-2 0 0 0,-7-3 0 0 0,-8-5 0 0 0,-8-3 0 0 0,-16-2 0 0 0,-14-2 0 0 0,-9-2 0 0 0,-11 1 0 0 0,-11-1 0 0 0,-8 0 0 0 0,-6 1 0 0 0,-3-1 0 0 0,-2 1 0 0 0,0 0 0 0 0,-1 0 0 0 0,-5 6 0 0 0,-1 1 0 0 0,1 0 0 0 0,1-1 0 0 0,2-1 0 0 0,2-3 0 0 0,1 0 0 0 0,2-2 0 0 0,-1 0 0 0 0,1 0 0 0 0,0 0 0 0 0,0-1 0 0 0,0 1 0 0 0,0 0 0 0 0,-1 0 0 0 0,1 0 0 0 0,0 0 0 0 0,-1 0 0 0 0,1 0 0 0 0,0 0 0 0 0,-1 0 0 0 0,1 5 0 0 0,-1 3 0 0 0,1 5 0 0 0,-1 0 0 0 0,1-1 0 0 0,0-4 0 0 0,-1-2 0 0 0,1-3 0 0 0,-1-2 0 0 0,1-1 0 0 0,0 0 0 0 0,-12 0 0 0 0,-15-1 0 0 0,-15 1 0 0 0,-17-7 0 0 0,-10 0 0 0 0,-5-6 0 0 0,-1-1 0 0 0,-5-3 0 0 0,-7 1 0 0 0,1-3 0 0 0,-3 3 0 0 0,-3 3 0 0 0,-3-1 0 0 0,-3 1 0 0 0,-2 3 0 0 0,-1 3 0 0 0,0 3 0 0 0,-1 3 0 0 0,0 0 0 0 0,6 1 0 0 0,2 1 0 0 0,0-1 0 0 0,4 1 0 0 0,1-1 0 0 0,-3 1 0 0 0,4-1 0 0 0,-1 0 0 0 0,-2 0 0 0 0,2 0 0 0 0,6 0 0 0 0,4 0 0 0 0,0 0 0 0 0,1 6 0 0 0,2 1 0 0 0,3 0 0 0 0,2-1 0 0 0,2-2 0 0 0,1 5 0 0 0,0 0 0 0 0,1-2 0 0 0,0-1 0 0 0,0-2 0 0 0,0-2 0 0 0,-1 5 0 0 0,1 1 0 0 0,-6-1 0 0 0,-3-1 0 0 0,2-3 0 0 0,0 0 0 0 0,-3 4 0 0 0,-1 0 0 0 0,2 1 0 0 0,2-3 0 0 0,2-1 0 0 0,2-2 0 0 0,1-1 0 0 0,1 0 0 0 0,1-1 0 0 0,0-1 0 0 0,0 1 0 0 0,0 0 0 0 0,-1-1 0 0 0,1 1 0 0 0,-1 0 0 0 0,1 0 0 0 0,-1 0 0 0 0,1 0 0 0 0,-1 0 0 0 0,0 0 0 0 0,1 0 0 0 0,-1 0 0 0 0,0 0 0 0 0,1 0 0 0 0,-1 0 0 0 0,1 0 0 0 0,-1 0 0 0 0,0 0 0 0 0,1 0 0 0 0,-1 0 0 0 0,1-5 0 0 0,5-9 0 0 0,8-6 0 0 0,6-7 0 0 0,13-3 0 0 0,11-3 0 0 0,5-2 0 0 0,4 0 0 0 0,0 0 0 0 0,3 0 0 0 0,-4 1 0 0 0,2-1 0 0 0,3 7 0 0 0,-3 2 0 0 0,2 5 0 0 0,2 7 0 0 0,3 5 0 0 0,2 5 0 0 0,3 2 0 0 0,1 2 0 0 0,1 1 0 0 0,0 0 0 0 0,0 0 0 0 0,6 0 0 0 0,1 0 0 0 0,6-1 0 0 0,6 1 0 0 0,5-1 0 0 0,11 0 0 0 0,-2 0 0 0 0,0 0 0 0 0,0 0 0 0 0,-1-1 0 0 0,1 1 0 0 0,0 0 0 0 0,0 6 0 0 0,-6 2 0 0 0,-1-1 0 0 0,0-1 0 0 0,-4-2 0 0 0,-7-1 0 0 0,1-2 0 0 0,-3-1 0 0 0,-4 1 0 0 0,-3 4 0 0 0,-3 2 0 0 0,-1 0 0 0 0,-3-1 0 0 0,1-2 0 0 0,-2-2 0 0 0,1 0 0 0 0,0-2 0 0 0,0 0 0 0 0,1 0 0 0 0,-1-1 0 0 0,6 1 0 0 0,3 0 0 0 0,-1 0 0 0 0,-2 5 0 0 0,-1 3 0 0 0,-2-1 0 0 0,-1-1 0 0 0,-1-2 0 0 0,0-1 0 0 0,-1 4 0 0 0,0 1 0 0 0,1-1 0 0 0,-1-1 0 0 0,0-2 0 0 0,1-2 0 0 0,-1-1 0 0 0,1-1 0 0 0,0 0 0 0 0,-1 0 0 0 0,7 0 0 0 0,1-1 0 0 0,0 1 0 0 0,-2 0 0 0 0,5 0 0 0 0,-1 0 0 0 0,0 0 0 0 0,-4 0 0 0 0,-1 0 0 0 0,-2 0 0 0 0,-1 0 0 0 0,-1 0 0 0 0,-1 0 0 0 0,0 0 0 0 0,0 0 0 0 0,1 6 0 0 0,-1 1 0 0 0,0 0 0 0 0,-5 5 0 0 0,-8 5 0 0 0,-1 7 0 0 0,-4 3 0 0 0,-5 4 0 0 0,-3 3 0 0 0,-4 0 0 0 0,-2 1 0 0 0,-1-1 0 0 0,-7-5 0 0 0,-7-8 0 0 0,-7-7 0 0 0,-6-7 0 0 0,-4-4 0 0 0,-3-2 0 0 0,-6-8 0 0 0,-3-2 0 0 0,-10-5 0 0 0,-9-7 0 0 0,-4-4 0 0 0,2 1 0 0 0,2 5 0 0 0,-6 0 0 0 0,-4 3 0 0 0,0-1 0 0 0,1 2 0 0 0,0 3 0 0 0,7-1 0 0 0,3 1 0 0 0,7 3 0 0 0,0 2 0 0 0,3-2 0 0 0,0-1 0 0 0,3 2 0 0 0,3 3 0 0 0,4 1 0 0 0,-2 2 0 0 0,0 1 0 0 0,1 1 0 0 0,3 0 0 0 0,2 1 0 0 0,2-1 0 0 0,0 1 0 0 0,-4-1 0 0 0,-2 0 0 0 0,1 0 0 0 0,1 0 0 0 0,1 0 0 0 0,2 0 0 0 0,2 0 0 0 0,-6 0 0 0 0,-1 0 0 0 0,-6 0 0 0 0,1 0 0 0 0,1 0 0 0 0,3 0 0 0 0,3 0 0 0 0,3 0 0 0 0,-5 0 0 0 0,-1 0 0 0 0,2 0 0 0 0,1 0 0 0 0,2 0 0 0 0,1 0 0 0 0,7-6 0 0 0,3-1 0 0 0,0-1 0 0 0,-2 3 0 0 0,-1 0 0 0 0,-2 3 0 0 0,0 1 0 0 0,-2 0 0 0 0,-1 1 0 0 0,0 0 0 0 0,0 1 0 0 0,0-1 0 0 0,1 0 0 0 0,-1-5 0 0 0,0-3 0 0 0,0 1 0 0 0,1 1 0 0 0,-1 2 0 0 0,1 1 0 0 0,-1 2 0 0 0,0 0 0 0 0,1 1 0 0 0,-1 1 0 0 0,1-1 0 0 0,-1 0 0 0 0,6 1 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4"/>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17120 7279 0 0 0,'6'0'0'0'0,"13"0"0"0"0,14 0 0 0 0,14 0 0 0 0,10 0 0 0 0,13 0 0 0 0,16 0 0 0 0,12 0 0 0 0,6 0 0 0 0,-9 0 0 0 0,-4 0 0 0 0,-5 0 0 0 0,-1 0 0 0 0,-3 0 0 0 0,-4 0 0 0 0,-4 0 0 0 0,-9 0 0 0 0,-4 0 0 0 0,-6 0 0 0 0,-2 0 0 0 0,-4 0 0 0 0,1 0 0 0 0,-2 0 0 0 0,-3 0 0 0 0,-4 0 0 0 0,-4 0 0 0 0,-1 0 0 0 0,-2 0 0 0 0,-1 0 0 0 0,0 0 0 0 0,0 0 0 0 0,0 0 0 0 0,0 0 0 0 0,1 0 0 0 0,-1 0 0 0 0,0 0 0 0 0,1 0 0 0 0,0 0 0 0 0,-1 0 0 0 0,1 0 0 0 0,-1 0 0 0 0,1 0 0 0 0,-6 5 0 0 0,-2 3 0 0 0,0-1 0 0 0,2-1 0 0 0,2-2 0 0 0,1 5 0 0 0,1-1 0 0 0,-5 6 0 0 0,-7 5 0 0 0,-12 6 0 0 0,-14-2 0 0 0,-11-5 0 0 0,-9 0 0 0 0,-5-2 0 0 0,-3-5 0 0 0,-2-3 0 0 0,-1 2 0 0 0,2-1 0 0 0,-1-1 0 0 0,1-3 0 0 0,1-2 0 0 0,0-1 0 0 0,0-1 0 0 0,1-1 0 0 0,-1-1 0 0 0,1 1 0 0 0,-1 0 0 0 0,1-1 0 0 0,-7 1 0 0 0,-1 0 0 0 0,0 0 0 0 0,-4 0 0 0 0,0 0 0 0 0,2 0 0 0 0,-4 0 0 0 0,-5 0 0 0 0,1 0 0 0 0,4-6 0 0 0,-3-1 0 0 0,-3-1 0 0 0,1 2 0 0 0,4 2 0 0 0,-2 2 0 0 0,-3-5 0 0 0,2-2 0 0 0,3 2 0 0 0,-2 2 0 0 0,3 1 0 0 0,3 2 0 0 0,-2 0 0 0 0,1 2 0 0 0,-4 0 0 0 0,2 0 0 0 0,-4 1 0 0 0,2-1 0 0 0,4 0 0 0 0,3 1 0 0 0,3-1 0 0 0,-3-6 0 0 0,0-2 0 0 0,1 1 0 0 0,2 1 0 0 0,2 2 0 0 0,2 2 0 0 0,0 0 0 0 0,2 2 0 0 0,-1 0 0 0 0,7-6 0 0 0,1-1 0 0 0,0 0 0 0 0,10 1 0 0 0,8-3 0 0 0,10-1 0 0 0,11 1 0 0 0,10 3 0 0 0,5 2 0 0 0,5-5 0 0 0,2 1 0 0 0,0 0 0 0 0,1 3 0 0 0,-1 1 0 0 0,6 2 0 0 0,7-5 0 0 0,7-1 0 0 0,5 1 0 0 0,10 2 0 0 0,10-5 0 0 0,8 0 0 0 0,-4-4 0 0 0,0 0 0 0 0,-3 3 0 0 0,-3-3 0 0 0,1 1 0 0 0,-6 3 0 0 0,-10-2 0 0 0,-10 0 0 0 0,-9 2 0 0 0,-5 4 0 0 0,-4 2 0 0 0,-3 2 0 0 0,0 1 0 0 0,-1 1 0 0 0,1 0 0 0 0,-5 1 0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5"/>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16662 11216 0 0 0,'5'0'0'0'0,"14"0"0"0"0,15 0 0 0 0,13 0 0 0 0,16 0 0 0 0,8 0 0 0 0,15 0 0 0 0,11 0 0 0 0,-7 0 0 0 0,11 0 0 0 0,0 0 0 0 0,-1 0 0 0 0,-6 0 0 0 0,-7 0 0 0 0,-7 0 0 0 0,-12 0 0 0 0,-11 0 0 0 0,-10 0 0 0 0,-7 0 0 0 0,-5 0 0 0 0,-2 0 0 0 0,-1 0 0 0 0,-1 0 0 0 0,0 0 0 0 0,-4-5 0 0 0,-2-3 0 0 0,-5-5 0 0 0,0 0 0 0 0,-4-4 0 0 0,-4-5 0 0 0,1 1 0 0 0,-1 0 0 0 0,3 2 0 0 0,-2-1 0 0 0,4-3 0 0 0,-8 2 0 0 0,-10 6 0 0 0,-17 4 0 0 0,-11 5 0 0 0,-6 3 0 0 0,-9 2 0 0 0,-8 1 0 0 0,-1 1 0 0 0,-3 0 0 0 0,-3 0 0 0 0,-4-1 0 0 0,-7 1 0 0 0,2-1 0 0 0,1 0 0 0 0,1 6 0 0 0,-1 2 0 0 0,1-1 0 0 0,0-1 0 0 0,5 3 0 0 0,7 2 0 0 0,2-3 0 0 0,4-1 0 0 0,4-3 0 0 0,4-2 0 0 0,3-1 0 0 0,2-1 0 0 0,1 0 0 0 0,2 0 0 0 0,-1-1 0 0 0,0 1 0 0 0,0 0 0 0 0,0-1 0 0 0,0 1 0 0 0,-1 0 0 0 0,1 0 0 0 0,-1 6 0 0 0,0 2 0 0 0,1-1 0 0 0,-1-1 0 0 0,6 4 0 0 0,8 5 0 0 0,13 2 0 0 0,13-4 0 0 0,11-3 0 0 0,9 3 0 0 0,6-2 0 0 0,2-2 0 0 0,14 2 0 0 0,3 7 0 0 0,5-2 0 0 0,5 4 0 0 0,2-3 0 0 0,3-3 0 0 0,1 1 0 0 0,1-2 0 0 0,-5-3 0 0 0,-3-3 0 0 0,1-3 0 0 0,-5-2 0 0 0,-6-2 0 0 0,-6 0 0 0 0,-4-1 0 0 0,-4 1 0 0 0,-2-1 0 0 0,-1 1 0 0 0,-1-1 0 0 0,1 1 0 0 0,-1 0 0 0 0,1 0 0 0 0,0 0 0 0 0,0 0 0 0 0,1 0 0 0 0,-6 0 0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6"/>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7852 12498 0 0 0,'12'0'0'0'0,"9"0"0"0"0,12 0 0 0 0,19 0 0 0 0,16 0 0 0 0,15 0 0 0 0,10 0 0 0 0,0 0 0 0 0,8 0 0 0 0,-8 0 0 0 0,-3 0 0 0 0,-4 0 0 0 0,-7 0 0 0 0,-4 0 0 0 0,-10 0 0 0 0,-10 0 0 0 0,-9 0 0 0 0,-6 0 0 0 0,-4 0 0 0 0,-3 0 0 0 0,-1 0 0 0 0,-1 0 0 0 0,1 0 0 0 0,0 0 0 0 0,1 0 0 0 0,0 0 0 0 0,0 0 0 0 0,1 0 0 0 0,0 0 0 0 0,-7-6 0 0 0,-6-7 0 0 0,-8-8 0 0 0,-11 1 0 0 0,-7-3 0 0 0,-7 2 0 0 0,-8 6 0 0 0,-7 5 0 0 0,-3 4 0 0 0,-3 3 0 0 0,-2 2 0 0 0,0-4 0 0 0,-6-2 0 0 0,-1 1 0 0 0,0 1 0 0 0,-4 1 0 0 0,1 2 0 0 0,1 1 0 0 0,-3 1 0 0 0,2 0 0 0 0,1 0 0 0 0,4 0 0 0 0,2 0 0 0 0,2 1 0 0 0,2-1 0 0 0,0 0 0 0 0,1 6 0 0 0,0 1 0 0 0,0 0 0 0 0,-1-1 0 0 0,1-2 0 0 0,0-1 0 0 0,-1-2 0 0 0,1 0 0 0 0,-1-1 0 0 0,0 0 0 0 0,1-1 0 0 0,-1 1 0 0 0,1 0 0 0 0,-1 0 0 0 0,0-1 0 0 0,-5 1 0 0 0,-2 0 0 0 0,0 0 0 0 0,2 0 0 0 0,1 0 0 0 0,2 0 0 0 0,1 0 0 0 0,1 0 0 0 0,0 0 0 0 0,1 0 0 0 0,-1 0 0 0 0,7 0 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7"/>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25479 13018 0 0 0,'12'0'0'0'0,"14"0"0"0"0,16 0 0 0 0,22 0 0 0 0,6 0 0 0 0,15 0 0 0 0,4 0 0 0 0,-2 0 0 0 0,-5 0 0 0 0,-3 0 0 0 0,-6 0 0 0 0,4 0 0 0 0,-1 0 0 0 0,-8 0 0 0 0,-3 0 0 0 0,-7 0 0 0 0,-3 0 0 0 0,-4 0 0 0 0,0 0 0 0 0,-3 0 0 0 0,3 0 0 0 0,3 0 0 0 0,-2 0 0 0 0,2 0 0 0 0,-2 0 0 0 0,-5 0 0 0 0,1 0 0 0 0,-1 0 0 0 0,-4 0 0 0 0,-3 0 0 0 0,-2 0 0 0 0,-3 0 0 0 0,-1 0 0 0 0,-1 0 0 0 0,1 0 0 0 0,-2 0 0 0 0,1 0 0 0 0,1 0 0 0 0,-1 0 0 0 0,0 0 0 0 0,1 0 0 0 0,-6 5 0 0 0,-14 3 0 0 0,-14 5 0 0 0,-19 0 0 0 0,-12-1 0 0 0,-12 2 0 0 0,-16-1 0 0 0,-15-3 0 0 0,-17-3 0 0 0,-17-2 0 0 0,-13-3 0 0 0,3-1 0 0 0,5-1 0 0 0,4-1 0 0 0,3 1 0 0 0,9-1 0 0 0,9 1 0 0 0,8 0 0 0 0,6-1 0 0 0,11 1 0 0 0,9 0 0 0 0,9 0 0 0 0,6 0 0 0 0,4 0 0 0 0,2 0 0 0 0,2 0 0 0 0,-1 0 0 0 0,0 0 0 0 0,0-5 0 0 0,-1-3 0 0 0,0 1 0 0 0,0 1 0 0 0,-1 2 0 0 0,1 1 0 0 0,-1 2 0 0 0,6 0 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8"/>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15928 11829 0 0 0,'6'0'0'0'0,"7"0"0"0"0,7 0 0 0 0,13 0 0 0 0,5 0 0 0 0,14 0 0 0 0,9 0 0 0 0,0 0 0 0 0,1 0 0 0 0,2 0 0 0 0,7 0 0 0 0,8 0 0 0 0,2 0 0 0 0,0 0 0 0 0,-4 0 0 0 0,3 0 0 0 0,-1 0 0 0 0,-3 0 0 0 0,-8 0 0 0 0,-4 0 0 0 0,-8 0 0 0 0,-7 0 0 0 0,-6 0 0 0 0,-6 0 0 0 0,-2 0 0 0 0,-2 0 0 0 0,-1 0 0 0 0,1 0 0 0 0,-1 0 0 0 0,0 0 0 0 0,1 0 0 0 0,1 0 0 0 0,-1 0 0 0 0,0 0 0 0 0,1 0 0 0 0,0 0 0 0 0,-6 6 0 0 0,-2 2 0 0 0,0-1 0 0 0,2-1 0 0 0,-4 4 0 0 0,-12 0 0 0 0,-14-2 0 0 0,-12-1 0 0 0,-9-3 0 0 0,-13-7 0 0 0,-5-4 0 0 0,-2 0 0 0 0,-5-5 0 0 0,-5 0 0 0 0,0-4 0 0 0,-3 1 0 0 0,-2 3 0 0 0,3 3 0 0 0,-2-2 0 0 0,4 0 0 0 0,6 3 0 0 0,-2-4 0 0 0,3 1 0 0 0,3 2 0 0 0,3 3 0 0 0,3 1 0 0 0,1 3 0 0 0,2 1 0 0 0,1 1 0 0 0,0-5 0 0 0,0-2 0 0 0,0 0 0 0 0,0 2 0 0 0,0 1 0 0 0,-1 1 0 0 0,1 2 0 0 0,-1 1 0 0 0,0 0 0 0 0,1 0 0 0 0,-1 0 0 0 0,1 0 0 0 0,-1 1 0 0 0,0-1 0 0 0,1 0 0 0 0,-1 0 0 0 0,1 6 0 0 0,-1 1 0 0 0,0 0 0 0 0,1-1 0 0 0,-1-2 0 0 0,1-1 0 0 0,-1-2 0 0 0,6 6 0 0 0,8 6 0 0 0,12 2 0 0 0,15-3 0 0 0,10 4 0 0 0,15-2 0 0 0,7-3 0 0 0,3 2 0 0 0,11-1 0 0 0,2-2 0 0 0,-2 2 0 0 0,2 0 0 0 0,2-3 0 0 0,-3 4 0 0 0,-5-2 0 0 0,2-1 0 0 0,-4-4 0 0 0,-3 4 0 0 0,-3 0 0 0 0,-4-2 0 0 0,-2-2 0 0 0,-1-2 0 0 0,0-2 0 0 0,-2-2 0 0 0,1 1 0 0 0,0-2 0 0 0,0 1 0 0 0,1-1 0 0 0,-1 1 0 0 0,1 0 0 0 0,-1 0 0 0 0,1 0 0 0 0,0 0 0 0 0,-1 0 0 0 0,1 0 0 0 0,-6-6 0 0 0,-2-2 0 0 0,0-5 0 0 0,2 0 0 0 0,1 2 0 0 0,2 2 0 0 0,1 4 0 0 0,2 1 0 0 0,-1 3 0 0 0,1 1 0 0 0,0 0 0 0 0,0 1 0 0 0,-6-1 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29"/>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14106 12999 0 0 0,'5'0'0'0'0,"9"0"0"0"0,18 0 0 0 0,21 0 0 0 0,18 0 0 0 0,27 0 0 0 0,18 0 0 0 0,13 0 0 0 0,13 0 0 0 0,-12 0 0 0 0,-5 0 0 0 0,-1 0 0 0 0,-5 0 0 0 0,-10 0 0 0 0,-8 0 0 0 0,-9 0 0 0 0,-8 0 0 0 0,-14 0 0 0 0,-6 0 0 0 0,-9 0 0 0 0,-8 0 0 0 0,-7 0 0 0 0,-3 0 0 0 0,-3 0 0 0 0,-2 0 0 0 0,0 0 0 0 0,0 0 0 0 0,-6 5 0 0 0,-12 3 0 0 0,-15-1 0 0 0,-12-1 0 0 0,-11-2 0 0 0,-6-1 0 0 0,-4-2 0 0 0,-2 0 0 0 0,-6-1 0 0 0,-8-1 0 0 0,-6 1 0 0 0,-5 0 0 0 0,-10 0 0 0 0,-4-1 0 0 0,-6 1 0 0 0,-1 0 0 0 0,-4 0 0 0 0,2 0 0 0 0,-3 0 0 0 0,3 0 0 0 0,4 0 0 0 0,4 0 0 0 0,4 0 0 0 0,2 0 0 0 0,8 6 0 0 0,2 2 0 0 0,7-1 0 0 0,0-1 0 0 0,3-2 0 0 0,6-2 0 0 0,3 0 0 0 0,3-2 0 0 0,3 0 0 0 0,2 6 0 0 0,0 1 0 0 0,0 0 0 0 0,0-1 0 0 0,0-2 0 0 0,0 4 0 0 0,0 1 0 0 0,-1-2 0 0 0,1-1 0 0 0,-1 4 0 0 0,1 0 0 0 0,-1-2 0 0 0,0-2 0 0 0,1-2 0 0 0,11-2 0 0 0,15-1 0 0 0,14 0 0 0 0,12-2 0 0 0,20 1 0 0 0,15 0 0 0 0,15-1 0 0 0,7 1 0 0 0,2 0 0 0 0,6 0 0 0 0,-1 0 0 0 0,-3 0 0 0 0,2 0 0 0 0,-1 0 0 0 0,2 0 0 0 0,-6 0 0 0 0,-6 0 0 0 0,-3 0 0 0 0,4 0 0 0 0,-5 0 0 0 0,-2 0 0 0 0,-1 0 0 0 0,1 0 0 0 0,-6 0 0 0 0,-1 0 0 0 0,-5 0 0 0 0,-5 0 0 0 0,-6 0 0 0 0,-4 0 0 0 0,-3-6 0 0 0,-1-2 0 0 0,-1 1 0 0 0,-1 1 0 0 0,1 2 0 0 0,0-4 0 0 0,5-1 0 0 0,3 1 0 0 0,0 2 0 0 0,4 2 0 0 0,0 2 0 0 0,-1 1 0 0 0,-4 1 0 0 0,-1 0 0 0 0,-3 0 0 0 0,-1 1 0 0 0,-1-1 0 0 0,-1 0 0 0 0,0 0 0 0 0,0 0 0 0 0,0 0 0 0 0,1 1 0 0 0,-1-1 0 0 0,0-1 0 0 0,-5-4 0 0 0,-13-3 0 0 0,-10-5 0 0 0,-10 0 0 0 0,-12-4 0 0 0,-7 1 0 0 0,-6 3 0 0 0,-3 4 0 0 0,-2-2 0 0 0,-7 0 0 0 0,-7 3 0 0 0,-1 2 0 0 0,2 2 0 0 0,-2 3 0 0 0,2 0 0 0 0,-3 1 0 0 0,-3 0 0 0 0,0 1 0 0 0,-6-1 0 0 0,-5 1 0 0 0,-3-1 0 0 0,-1 6 0 0 0,-1 1 0 0 0,1 1 0 0 0,0-2 0 0 0,7 3 0 0 0,1 2 0 0 0,1-3 0 0 0,4-2 0 0 0,1-1 0 0 0,3-3 0 0 0,0-1 0 0 0,3-1 0 0 0,-2 0 0 0 0,-4 0 0 0 0,2-1 0 0 0,-1 1 0 0 0,2-1 0 0 0,-1 1 0 0 0,3 0 0 0 0,-2 0 0 0 0,3 0 0 0 0,-2 0 0 0 0,1 0 0 0 0,5 0 0 0 0,3 0 0 0 0,-2 0 0 0 0,1 0 0 0 0,1 0 0 0 0,3 0 0 0 0,2 0 0 0 0,1 0 0 0 0,2 0 0 0 0,0 0 0 0 0,1 0 0 0 0,0 0 0 0 0,0 0 0 0 0,0 0 0 0 0,5 6 0 0 0,8 7 0 0 0,7 2 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0"/>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13502 7250 0 0 0,'-6'0'0'0'0,"4"0"0"0"0,8 0 0 0 0,9 0 0 0 0,13 0 0 0 0,13 0 0 0 0,17 0 0 0 0,4 0 0 0 0,3 0 0 0 0,2 0 0 0 0,1 0 0 0 0,1 0 0 0 0,-1 0 0 0 0,6 0 0 0 0,1 0 0 0 0,0 0 0 0 0,-2 0 0 0 0,-1 0 0 0 0,-8 0 0 0 0,-3 0 0 0 0,-6 0 0 0 0,-2 0 0 0 0,-3 0 0 0 0,-5 0 0 0 0,-4 0 0 0 0,2 0 0 0 0,0 0 0 0 0,-2 0 0 0 0,-3 0 0 0 0,-1 0 0 0 0,-1 0 0 0 0,-2 5 0 0 0,-1 3 0 0 0,1-1 0 0 0,-1 5 0 0 0,0-1 0 0 0,0-1 0 0 0,1-3 0 0 0,-6 4 0 0 0,-3-1 0 0 0,2-2 0 0 0,1-1 0 0 0,1-4 0 0 0,2 5 0 0 0,-4 6 0 0 0,-13 1 0 0 0,-15-2 0 0 0,-29-3 0 0 0,-33-4 0 0 0,-40-2 0 0 0,-36-3 0 0 0,-24 0 0 0 0,-18-2 0 0 0,5 1 0 0 0,3-1 0 0 0,8 0 0 0 0,10 1 0 0 0,20 0 0 0 0,21 0 0 0 0,18-1 0 0 0,21 1 0 0 0,16 0 0 0 0,13 0 0 0 0,9 1 0 0 0,5-1 0 0 0,1 0 0 0 0,13 0 0 0 0,15 0 0 0 0,13 0 0 0 0,17 0 0 0 0,15 0 0 0 0,11 0 0 0 0,9 0 0 0 0,5 0 0 0 0,14 0 0 0 0,-1 0 0 0 0,-3 0 0 0 0,3 0 0 0 0,-1 0 0 0 0,-2 0 0 0 0,-3 0 0 0 0,-3 0 0 0 0,-2 0 0 0 0,-1 0 0 0 0,-1 0 0 0 0,-5 5 0 0 0,-3 3 0 0 0,-6-1 0 0 0,1-1 0 0 0,-5-2 0 0 0,-3-1 0 0 0,-5-2 0 0 0,-4 0 0 0 0,-1-1 0 0 0,-3-1 0 0 0,0 1 0 0 0,0 0 0 0 0,0-1 0 0 0,0 1 0 0 0,0 0 0 0 0,0 0 0 0 0,1 0 0 0 0,-1 0 0 0 0,1 0 0 0 0,-1 0 0 0 0,1 0 0 0 0,0 0 0 0 0,-7 0 0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1"/>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10548 4323 0 0 0,'6'0'0'0'0,"13"0"0"0"0,9 0 0 0 0,12 0 0 0 0,15 0 0 0 0,16 0 0 0 0,2 0 0 0 0,16 0 0 0 0,11 0 0 0 0,6 0 0 0 0,-11 0 0 0 0,-3 0 0 0 0,0 0 0 0 0,1 0 0 0 0,-4 0 0 0 0,-6 0 0 0 0,-10 0 0 0 0,-8 0 0 0 0,-8 0 0 0 0,-2-6 0 0 0,0-1 0 0 0,-3-1 0 0 0,-5 3 0 0 0,-4 0 0 0 0,-4-3 0 0 0,-3-1 0 0 0,-2 1 0 0 0,-1 3 0 0 0,-1 1 0 0 0,-5-4 0 0 0,-7-7 0 0 0,-13 0 0 0 0,-14 2 0 0 0,-16-2 0 0 0,-11 1 0 0 0,-10 3 0 0 0,-10-2 0 0 0,-1 1 0 0 0,-8 2 0 0 0,-6 4 0 0 0,-12 2 0 0 0,0 2 0 0 0,-14 1 0 0 0,4 1 0 0 0,5 0 0 0 0,-10 1 0 0 0,4 0 0 0 0,7-1 0 0 0,7 0 0 0 0,-1 0 0 0 0,7 0 0 0 0,5 1 0 0 0,2-1 0 0 0,6 0 0 0 0,8-1 0 0 0,7 1 0 0 0,5 0 0 0 0,3 0 0 0 0,2 0 0 0 0,2 0 0 0 0,0 0 0 0 0,0 0 0 0 0,-1 0 0 0 0,0 0 0 0 0,0 0 0 0 0,0 0 0 0 0,-1 0 0 0 0,1 0 0 0 0,-1 0 0 0 0,0 0 0 0 0,6-5 0 0 0,2-3 0 0 0,0 1 0 0 0,10 1 0 0 0,76 2 0 0 0,205-10 0 0 0,63-3 0 0 0,-18 2 0 0 0,-57 4 0 0 0,-71 3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2"/>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13229 4116 0 0 0,'12'0'0'0'0,"8"0"0"0"0,14 0 0 0 0,12 0 0 0 0,15 0 0 0 0,14 0 0 0 0,18 0 0 0 0,21 0 0 0 0,8 0 0 0 0,7 0 0 0 0,4 0 0 0 0,8 0 0 0 0,3 0 0 0 0,5 0 0 0 0,6 0 0 0 0,0 0 0 0 0,2 0 0 0 0,-3 0 0 0 0,-17 0 0 0 0,-2 0 0 0 0,-13 0 0 0 0,1 0 0 0 0,-3 0 0 0 0,-10 0 0 0 0,-7 0 0 0 0,-4 0 0 0 0,-8-6 0 0 0,-7-2 0 0 0,-1 1 0 0 0,-3 1 0 0 0,-4 2 0 0 0,-9 1 0 0 0,-5 2 0 0 0,-1 1 0 0 0,-5 0 0 0 0,-1 0 0 0 0,-4 0 0 0 0,-5 0 0 0 0,-5 1 0 0 0,-3-1 0 0 0,-3 0 0 0 0,-1 0 0 0 0,-1 0 0 0 0,0 0 0 0 0,-1 0 0 0 0,1 0 0 0 0,0 0 0 0 0,0 0 0 0 0,1-6 0 0 0,-1-1 0 0 0,1-1 0 0 0,0 3 0 0 0,-1 0 0 0 0,1 3 0 0 0,-1 1 0 0 0,1 0 0 0 0,0 1 0 0 0,-1 0 0 0 0,1 1 0 0 0,-1-1 0 0 0,1 0 0 0 0,0 0 0 0 0,-1 0 0 0 0,1 0 0 0 0,-1 0 0 0 0,1 1 0 0 0,0-2 0 0 0,-1 1 0 0 0,1 0 0 0 0,-1 0 0 0 0,1 6 0 0 0,0 2 0 0 0,-1-1 0 0 0,1-1 0 0 0,-1-2 0 0 0,1-1 0 0 0,0-2 0 0 0,-6 5 0 0 0,-2 2 0 0 0,0-1 0 0 0,2-2 0 0 0,-5 5 0 0 0,-5 6 0 0 0,-12 0 0 0 0,-18-3 0 0 0,-19-3 0 0 0,-10-4 0 0 0,-20-2 0 0 0,-18-2 0 0 0,-17-2 0 0 0,-22 0 0 0 0,-13-1 0 0 0,-7 0 0 0 0,8 1 0 0 0,3-1 0 0 0,7 1 0 0 0,6 0 0 0 0,5 0 0 0 0,5 0 0 0 0,8 0 0 0 0,14 0 0 0 0,11 0 0 0 0,5 0 0 0 0,8 0 0 0 0,9 0 0 0 0,1 0 0 0 0,3 0 0 0 0,3 0 0 0 0,3 0 0 0 0,3-6 0 0 0,2-1 0 0 0,0-1 0 0 0,1 2 0 0 0,0 2 0 0 0,0 2 0 0 0,0 0 0 0 0,-6 2 0 0 0,-8 0 0 0 0,-1 0 0 0 0,-4 0 0 0 0,-5 1 0 0 0,-4-1 0 0 0,-3 0 0 0 0,-2 0 0 0 0,-7 0 0 0 0,-3 0 0 0 0,-5 0 0 0 0,0 0 0 0 0,2 0 0 0 0,2 0 0 0 0,-1 0 0 0 0,5 0 0 0 0,5 0 0 0 0,2 0 0 0 0,1 0 0 0 0,6 0 0 0 0,1 0 0 0 0,-1 0 0 0 0,4 0 0 0 0,1 0 0 0 0,-4 0 0 0 0,4 0 0 0 0,5 0 0 0 0,5 0 0 0 0,-2 0 0 0 0,2 0 0 0 0,3 0 0 0 0,1 6 0 0 0,4 2 0 0 0,0-1 0 0 0,-3-1 0 0 0,-2-2 0 0 0,0-2 0 0 0,2 0 0 0 0,2-2 0 0 0,1 0 0 0 0,2 0 0 0 0,0 0 0 0 0,0-1 0 0 0,1 1 0 0 0,-1 0 0 0 0,1 0 0 0 0,0 0 0 0 0,-1 0 0 0 0,1 0 0 0 0,-1 0 0 0 0,1 0 0 0 0,-1 0 0 0 0,0 0 0 0 0,1 0 0 0 0,-1 0 0 0 0,1 0 0 0 0,5 6 0 0 0,13 1 0 0 0,21 0 0 0 0,15 5 0 0 0,15 0 0 0 0,14-2 0 0 0,14 2 0 0 0,14 1 0 0 0,17 2 0 0 0,9 0 0 0 0,10 2 0 0 0,8-1 0 0 0,-11-4 0 0 0,-7-3 0 0 0,-4 1 0 0 0,-2 1 0 0 0,-6-3 0 0 0,-2-3 0 0 0,1-1 0 0 0,3-2 0 0 0,-4-2 0 0 0,-6 0 0 0 0,-5 0 0 0 0,0 0 0 0 0,-1-1 0 0 0,-8 1 0 0 0,-5 0 0 0 0,-8-1 0 0 0,-7 1 0 0 0,-2 0 0 0 0,4 0 0 0 0,-3 0 0 0 0,-3 0 0 0 0,-3 0 0 0 0,-5 0 0 0 0,4 0 0 0 0,0 0 0 0 0,5 0 0 0 0,-1 0 0 0 0,4 0 0 0 0,-1 0 0 0 0,3 0 0 0 0,-3 0 0 0 0,3 0 0 0 0,-2 0 0 0 0,2 0 0 0 0,-3 0 0 0 0,3 0 0 0 0,-3 0 0 0 0,-3 0 0 0 0,-4 0 0 0 0,2 0 0 0 0,-1 0 0 0 0,-1 0 0 0 0,-3 0 0 0 0,-2 0 0 0 0,4 0 0 0 0,1 0 0 0 0,-1 0 0 0 0,-2 0 0 0 0,-2 0 0 0 0,5 0 0 0 0,0 0 0 0 0,5 0 0 0 0,0 0 0 0 0,-2-5 0 0 0,-4-3 0 0 0,-2 1 0 0 0,3 1 0 0 0,1 2 0 0 0,-2 1 0 0 0,-2 2 0 0 0,-2 0 0 0 0,-1 1 0 0 0,-2 1 0 0 0,0-1 0 0 0,-1 0 0 0 0,0 0 0 0 0,1 1 0 0 0,-7-7 0 0 0,-1-1 0 0 0,0-1 0 0 0,2 2 0 0 0,1 2 0 0 0,2 2 0 0 0,-10 0 0 0 0,-14 2 0 0 0,-15 0 0 0 0,-11 0 0 0 0,-14-5 0 0 0,-18-3 0 0 0,-18-4 0 0 0,-14-2 0 0 0,-22-3 0 0 0,-27-4 0 0 0,-26-5 0 0 0,-19 2 0 0 0,-15 5 0 0 0,-9 1 0 0 0,2 2 0 0 0,5 5 0 0 0,14 4 0 0 0,8 3 0 0 0,17 2 0 0 0,22 2 0 0 0,12 0 0 0 0,9 1 0 0 0,13 0 0 0 0,5 0 0 0 0,7-1 0 0 0,8 1 0 0 0,5-1 0 0 0,10 0 0 0 0,4 0 0 0 0,1 0 0 0 0,5 0 0 0 0,5 0 0 0 0,1 0 0 0 0,2 5 0 0 0,3 3 0 0 0,3-1 0 0 0,3-1 0 0 0,2-2 0 0 0,-4-1 0 0 0,-2-2 0 0 0,1 5 0 0 0,1 2 0 0 0,2-1 0 0 0,1-1 0 0 0,1-3 0 0 0,1 0 0 0 0,1-2 0 0 0,-1-1 0 0 0,7 0 0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5"/>
    </inkml:context>
    <inkml:brush xml:id="br0">
      <inkml:brushProperty name="width" value="0.3" units="cm"/>
      <inkml:brushProperty name="height" value="0.6" units="cm"/>
      <inkml:brushProperty name="color" value="#A2D762"/>
      <inkml:brushProperty name="tip" value="rectangle"/>
      <inkml:brushProperty name="rasterOp" value="maskPen"/>
    </inkml:brush>
  </inkml:definitions>
  <inkml:trace contextRef="#ctx0" brushRef="#br0">5717 7945 0 0 0,'12'0'0'0'0,"14"0"0"0"0,21 0 0 0 0,19 0 0 0 0,27 0 0 0 0,21 0 0 0 0,19 0 0 0 0,10 0 0 0 0,9 0 0 0 0,2 0 0 0 0,-3 0 0 0 0,-15 0 0 0 0,3 0 0 0 0,-16 0 0 0 0,-12 0 0 0 0,-7 0 0 0 0,-5 0 0 0 0,-8 0 0 0 0,-7 0 0 0 0,-7 0 0 0 0,-5 0 0 0 0,-4 0 0 0 0,-7 0 0 0 0,-3 0 0 0 0,-5 0 0 0 0,-6 0 0 0 0,-6 0 0 0 0,-4 0 0 0 0,-2 0 0 0 0,-1 0 0 0 0,-2 0 0 0 0,1 0 0 0 0,-1 0 0 0 0,1 0 0 0 0,0 0 0 0 0,0 0 0 0 0,1 0 0 0 0,-1 0 0 0 0,1 0 0 0 0,-1 0 0 0 0,7 0 0 0 0,1 0 0 0 0,0 0 0 0 0,4 0 0 0 0,6 0 0 0 0,0 0 0 0 0,3 0 0 0 0,3 0 0 0 0,-1 0 0 0 0,-6 0 0 0 0,1 0 0 0 0,-3 0 0 0 0,-4 0 0 0 0,-3 0 0 0 0,-3 0 0 0 0,-3 0 0 0 0,-1 0 0 0 0,-1 0 0 0 0,0 0 0 0 0,0 0 0 0 0,0 0 0 0 0,-12 0 0 0 0,-14 0 0 0 0,-15 0 0 0 0,-11 0 0 0 0,-14 0 0 0 0,-7 0 0 0 0,-9 0 0 0 0,-6-6 0 0 0,-12-1 0 0 0,-6-1 0 0 0,-7 3 0 0 0,-8 0 0 0 0,-5 3 0 0 0,1 0 0 0 0,5 2 0 0 0,-6 0 0 0 0,-3 0 0 0 0,-4 0 0 0 0,5 1 0 0 0,0-1 0 0 0,0 0 0 0 0,11 0 0 0 0,1 0 0 0 0,5 0 0 0 0,3 6 0 0 0,3 2 0 0 0,3-1 0 0 0,1-1 0 0 0,7-2 0 0 0,2-2 0 0 0,6 0 0 0 0,6-2 0 0 0,-1 0 0 0 0,2 0 0 0 0,-2 0 0 0 0,-4 0 0 0 0,0-1 0 0 0,-2 1 0 0 0,3 0 0 0 0,-2 0 0 0 0,3 0 0 0 0,-2 0 0 0 0,2 0 0 0 0,4 0 0 0 0,4 0 0 0 0,4 0 0 0 0,2 0 0 0 0,-4 0 0 0 0,-1 0 0 0 0,1 0 0 0 0,2 0 0 0 0,1 0 0 0 0,1 0 0 0 0,1 6 0 0 0,1 1 0 0 0,1 1 0 0 0,0-3 0 0 0,-1-1 0 0 0,1-1 0 0 0,0-2 0 0 0,-1 0 0 0 0,1 5 0 0 0,-1 1 0 0 0,0 0 0 0 0,1-1 0 0 0,-1-3 0 0 0,1 0 0 0 0,-1-2 0 0 0,-5 0 0 0 0,-2-1 0 0 0,0-1 0 0 0,1 1 0 0 0,2 0 0 0 0,2-1 0 0 0,1 7 0 0 0,1 1 0 0 0,1 1 0 0 0,-1-3 0 0 0,1 0 0 0 0,0-3 0 0 0,-1 0 0 0 0,1-2 0 0 0,11 0 0 0 0,323-6 0 0 0,129-2 0 0 0,-5 1 0 0 0,-62 1 0 0 0,-87 1 0 0 0,-85 3 0 0 0,-69 0 0 0 0,-50 2 0 0 0,-26 0 0 0 0,-14 0 0 0 0,-8 0 0 0 0,-1 1 0 0 0,0-1 0 0 0,3 0 0 0 0,30 0 0 0 0,12 0 0 0 0,0 0 0 0 0,-6 0 0 0 0,-7 0 0 0 0,-8 0 0 0 0,-6 0 0 0 0,-5 0 0 0 0,-1 0 0 0 0,-3 0 0 0 0,0 0 0 0 0,0-6 0 0 0,1-1 0 0 0,-1 0 0 0 0,1 1 0 0 0,1 2 0 0 0,-1 1 0 0 0,1 2 0 0 0,-1 0 0 0 0,-5 1 0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6"/>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5518 4831 0 0 0,'12'0'0'0'0,"14"0"0"0"0,15 0 0 0 0,12 0 0 0 0,25 0 0 0 0,17 5 0 0 0,21 3 0 0 0,24 5 0 0 0,24 6 0 0 0,11 0 0 0 0,17 2 0 0 0,10 4 0 0 0,10 3 0 0 0,9-3 0 0 0,2-1 0 0 0,-9-3 0 0 0,-7-1 0 0 0,-9-3 0 0 0,-10 1 0 0 0,-15-2 0 0 0,-24-4 0 0 0,-16-4 0 0 0,-12-4 0 0 0,-11-2 0 0 0,-12-1 0 0 0,-5 4 0 0 0,-8 2 0 0 0,-6-1 0 0 0,0-1 0 0 0,-1-1 0 0 0,-4-2 0 0 0,-2-1 0 0 0,-2 6 0 0 0,-1 0 0 0 0,4 0 0 0 0,1-1 0 0 0,-5-2 0 0 0,-4-2 0 0 0,-2-1 0 0 0,1 0 0 0 0,-6-1 0 0 0,0-1 0 0 0,6 1 0 0 0,-2 0 0 0 0,6-1 0 0 0,3 1 0 0 0,6 0 0 0 0,8 0 0 0 0,0 0 0 0 0,3 0 0 0 0,-2 0 0 0 0,2 0 0 0 0,-4 0 0 0 0,-3 0 0 0 0,-5 0 0 0 0,2 0 0 0 0,-1 0 0 0 0,-7-6 0 0 0,-5-1 0 0 0,-2 0 0 0 0,-6 1 0 0 0,-6 2 0 0 0,-7 1 0 0 0,-5 2 0 0 0,-9-6 0 0 0,-4 0 0 0 0,-1 0 0 0 0,1 1 0 0 0,2 2 0 0 0,2 2 0 0 0,2 1 0 0 0,0 1 0 0 0,2-6 0 0 0,0-1 0 0 0,-1 0 0 0 0,-4-5 0 0 0,-3 1 0 0 0,6 1 0 0 0,10 3 0 0 0,2-3 0 0 0,0 0 0 0 0,4 1 0 0 0,-1 3 0 0 0,4-3 0 0 0,-2-1 0 0 0,3 2 0 0 0,-3 2 0 0 0,-3 2 0 0 0,-3 2 0 0 0,-5 1 0 0 0,-2 1 0 0 0,-1 0 0 0 0,-2 0 0 0 0,0 1 0 0 0,-17-7 0 0 0,-23-7 0 0 0,-33-1 0 0 0,-27-5 0 0 0,-31-4 0 0 0,-32 1 0 0 0,-35-6 0 0 0,-29 1 0 0 0,-27 5 0 0 0,-16 1 0 0 0,-8 3 0 0 0,-2 6 0 0 0,6 4 0 0 0,17 4 0 0 0,33 2 0 0 0,34 2 0 0 0,19 1 0 0 0,23 5 0 0 0,13 3 0 0 0,18-1 0 0 0,13-2 0 0 0,6-1 0 0 0,9-2 0 0 0,8 4 0 0 0,6 1 0 0 0,5-1 0 0 0,3-1 0 0 0,-4-2 0 0 0,-1-2 0 0 0,-1-1 0 0 0,2-1 0 0 0,2 0 0 0 0,0 0 0 0 0,2-1 0 0 0,-6 1 0 0 0,-1 0 0 0 0,0 0 0 0 0,-4 0 0 0 0,0 0 0 0 0,-4 0 0 0 0,-5 0 0 0 0,-10 0 0 0 0,-1 0 0 0 0,0 0 0 0 0,0 0 0 0 0,4 0 0 0 0,-3 0 0 0 0,-4 0 0 0 0,0 0 0 0 0,-1 0 0 0 0,-6 0 0 0 0,-7 0 0 0 0,-6 0 0 0 0,-7 0 0 0 0,-3 0 0 0 0,-2 0 0 0 0,4 0 0 0 0,1 0 0 0 0,0 0 0 0 0,-1 0 0 0 0,5 5 0 0 0,5 3 0 0 0,7-1 0 0 0,5-1 0 0 0,9-2 0 0 0,5-1 0 0 0,1-2 0 0 0,4 0 0 0 0,7-1 0 0 0,5-1 0 0 0,4 7 0 0 0,-2 1 0 0 0,0 0 0 0 0,1-1 0 0 0,1-2 0 0 0,3-2 0 0 0,1 0 0 0 0,0-2 0 0 0,1 6 0 0 0,1 1 0 0 0,0 0 0 0 0,0-1 0 0 0,-1-2 0 0 0,1-2 0 0 0,-1-1 0 0 0,1 0 0 0 0,-1 5 0 0 0,1 1 0 0 0,-7 0 0 0 0,-7-2 0 0 0,-1-1 0 0 0,1-1 0 0 0,-2-2 0 0 0,1 5 0 0 0,3 2 0 0 0,4-1 0 0 0,3-2 0 0 0,2-1 0 0 0,1-2 0 0 0,2 0 0 0 0,0-2 0 0 0,0 0 0 0 0,6 5 0 0 0,1 3 0 0 0,0-1 0 0 0,10-2 0 0 0,13-1 0 0 0,19-1 0 0 0,24-2 0 0 0,21 5 0 0 0,25 2 0 0 0,19-1 0 0 0,16 4 0 0 0,20 1 0 0 0,16 3 0 0 0,9 0 0 0 0,6 2 0 0 0,1-1 0 0 0,-6-3 0 0 0,-7 1 0 0 0,-21-1 0 0 0,-16-3 0 0 0,-13-4 0 0 0,-6-2 0 0 0,-11-2 0 0 0,-15-1 0 0 0,-10-1 0 0 0,-10-1 0 0 0,-3 1 0 0 0,-6-1 0 0 0,-6 1 0 0 0,-4-1 0 0 0,-3 1 0 0 0,-1 0 0 0 0,-2 0 0 0 0,5 0 0 0 0,8 0 0 0 0,7 0 0 0 0,12 0 0 0 0,6 0 0 0 0,14-6 0 0 0,10-1 0 0 0,17-6 0 0 0,18-1 0 0 0,10-3 0 0 0,4 1 0 0 0,6-2 0 0 0,6-4 0 0 0,0 1 0 0 0,-5 0 0 0 0,-4 2 0 0 0,-5 5 0 0 0,-21 5 0 0 0,4-2 0 0 0,-8 1 0 0 0,-8 2 0 0 0,-9 2 0 0 0,-12 3 0 0 0,-3 1 0 0 0,-4 2 0 0 0,-11 0 0 0 0,-11 0 0 0 0,-5 1 0 0 0,-5-1 0 0 0,0 1 0 0 0,3-1 0 0 0,-1 0 0 0 0,-4 0 0 0 0,-4 0 0 0 0,2 0 0 0 0,11 6 0 0 0,1 1 0 0 0,-4 1 0 0 0,8-3 0 0 0,9 5 0 0 0,-1 0 0 0 0,5-1 0 0 0,1-3 0 0 0,0-1 0 0 0,-3-3 0 0 0,5-1 0 0 0,-5-1 0 0 0,1 6 0 0 0,1 1 0 0 0,-7 0 0 0 0,-3-2 0 0 0,-2-1 0 0 0,1-2 0 0 0,-5 0 0 0 0,-1-2 0 0 0,1 0 0 0 0,3 0 0 0 0,-4 0 0 0 0,-6-1 0 0 0,-5 1 0 0 0,-17 0 0 0 0,-30 0 0 0 0,-21 0 0 0 0,-24 0 0 0 0,-21 0 0 0 0,-16 0 0 0 0,-17 0 0 0 0,-14 0 0 0 0,-17 0 0 0 0,-14 0 0 0 0,-12 0 0 0 0,-6 0 0 0 0,0 0 0 0 0,0 0 0 0 0,-1 0 0 0 0,5 0 0 0 0,6 0 0 0 0,18 0 0 0 0,9 0 0 0 0,-3 0 0 0 0,15 0 0 0 0,-1 0 0 0 0,7 0 0 0 0,4 0 0 0 0,10 0 0 0 0,2 0 0 0 0,1 0 0 0 0,9 0 0 0 0,8 0 0 0 0,5 0 0 0 0,8 0 0 0 0,3-6 0 0 0,1-2 0 0 0,3 1 0 0 0,6 1 0 0 0,-1 2 0 0 0,-3 2 0 0 0,1 0 0 0 0,-7 2 0 0 0,0 0 0 0 0,-2 0 0 0 0,-1 0 0 0 0,-14 1 0 0 0,0-1 0 0 0,2 0 0 0 0,-4 0 0 0 0,0-5 0 0 0,1-3 0 0 0,-4 1 0 0 0,1 1 0 0 0,-3 2 0 0 0,0 1 0 0 0,-8-4 0 0 0,-1-1 0 0 0,-1 1 0 0 0,-3 1 0 0 0,4 2 0 0 0,5 2 0 0 0,7 1 0 0 0,-1 0 0 0 0,-4 2 0 0 0,1-1 0 0 0,9 0 0 0 0,5 0 0 0 0,4 1 0 0 0,6-1 0 0 0,3 0 0 0 0,-2 0 0 0 0,-1 0 0 0 0,3 0 0 0 0,-6 0 0 0 0,-4 0 0 0 0,4 0 0 0 0,0 0 0 0 0,0 0 0 0 0,-1 0 0 0 0,5 0 0 0 0,0-6 0 0 0,5-1 0 0 0,5-1 0 0 0,5 3 0 0 0,5 0 0 0 0,2 3 0 0 0,3 0 0 0 0,0 2 0 0 0,0 0 0 0 0,1 0 0 0 0,-1 0 0 0 0,0 1 0 0 0,0-1 0 0 0,-1 0 0 0 0,1 0 0 0 0,-6 0 0 0 0,-3 0 0 0 0,-4 0 0 0 0,-1 0 0 0 0,2 0 0 0 0,3 0 0 0 0,2 0 0 0 0,4 0 0 0 0,-5 0 0 0 0,0 0 0 0 0,0 0 0 0 0,2 0 0 0 0,2 0 0 0 0,1 0 0 0 0,2 0 0 0 0,0 0 0 0 0,0 0 0 0 0,1 0 0 0 0,0 0 0 0 0,5 6 0 0 0,2 2 0 0 0,6 5 0 0 0,6 6 0 0 0,10 0 0 0 0,13-4 0 0 0,10-3 0 0 0,7-5 0 0 0,6-3 0 0 0,14-2 0 0 0,10-2 0 0 0,14 5 0 0 0,11 2 0 0 0,4-1 0 0 0,4 0 0 0 0,4-3 0 0 0,4 5 0 0 0,2 1 0 0 0,-4-1 0 0 0,-7-3 0 0 0,-7-1 0 0 0,-5-1 0 0 0,-11-2 0 0 0,-5-1 0 0 0,0 0 0 0 0,-6 0 0 0 0,6-1 0 0 0,-2 1 0 0 0,1 0 0 0 0,1-1 0 0 0,3-4 0 0 0,1-3 0 0 0,2 1 0 0 0,-5 1 0 0 0,-2-4 0 0 0,-4 0 0 0 0,-1 1 0 0 0,-4 3 0 0 0,-4 2 0 0 0,1 1 0 0 0,-1 2 0 0 0,2 1 0 0 0,-1 0 0 0 0,3 1 0 0 0,-1-1 0 0 0,2 1 0 0 0,4-1 0 0 0,-1 0 0 0 0,1 0 0 0 0,2 0 0 0 0,-1 0 0 0 0,-1 0 0 0 0,3 0 0 0 0,3 0 0 0 0,-3 0 0 0 0,-1 0 0 0 0,8 0 0 0 0,-2 0 0 0 0,6 0 0 0 0,2-6 0 0 0,1-1 0 0 0,0 0 0 0 0,-2 1 0 0 0,-1 2 0 0 0,0 1 0 0 0,-1 2 0 0 0,-1 0 0 0 0,0-5 0 0 0,-5-1 0 0 0,-3 0 0 0 0,1 2 0 0 0,-5 1 0 0 0,-5 1 0 0 0,-12 2 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7"/>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25719 7805 0 0 0,'6'0'0'0'0,"13"0"0"0"0,15 0 0 0 0,7 0 0 0 0,9 0 0 0 0,12 0 0 0 0,7 0 0 0 0,10 0 0 0 0,7 0 0 0 0,13 0 0 0 0,6 0 0 0 0,-8 0 0 0 0,-4 0 0 0 0,-7 0 0 0 0,-6 6 0 0 0,-5 2 0 0 0,-10 4 0 0 0,-10 2 0 0 0,-9-3 0 0 0,-1-2 0 0 0,-2 2 0 0 0,-3 0 0 0 0,-2-3 0 0 0,-2-2 0 0 0,-2-2 0 0 0,-6 4 0 0 0,-14 6 0 0 0,-15 1 0 0 0,-13-2 0 0 0,-9-4 0 0 0,-8-2 0 0 0,-9 2 0 0 0,-15 0 0 0 0,-15-1 0 0 0,-13-3 0 0 0,-10-1 0 0 0,0-2 0 0 0,-1-1 0 0 0,-3-1 0 0 0,-1 5 0 0 0,-1 2 0 0 0,4 0 0 0 0,8-1 0 0 0,6-2 0 0 0,7-2 0 0 0,9-1 0 0 0,4 0 0 0 0,8-1 0 0 0,6 0 0 0 0,6-1 0 0 0,4 1 0 0 0,3 0 0 0 0,1 0 0 0 0,0-1 0 0 0,13 1 0 0 0,14 0 0 0 0,20 0 0 0 0,13 0 0 0 0,14 0 0 0 0,11 0 0 0 0,8 0 0 0 0,0 6 0 0 0,1 2 0 0 0,1-1 0 0 0,-4-1 0 0 0,0-2 0 0 0,7-1 0 0 0,-2-2 0 0 0,0 5 0 0 0,0 2 0 0 0,2-1 0 0 0,0-2 0 0 0,1-1 0 0 0,7-2 0 0 0,-4 0 0 0 0,-2-2 0 0 0,-1 0 0 0 0,-6 0 0 0 0,-8-1 0 0 0,-6 1 0 0 0,-6 0 0 0 0,-4 0 0 0 0,-2 0 0 0 0,-7 0 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8"/>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5759 8616 0 0 0,'6'0'0'0'0,"13"0"0"0"0,20 0 0 0 0,22 0 0 0 0,22 0 0 0 0,14 0 0 0 0,15 0 0 0 0,4 5 0 0 0,5 9 0 0 0,0 1 0 0 0,-4 3 0 0 0,2 0 0 0 0,-4 2 0 0 0,-3-3 0 0 0,-3-4 0 0 0,-4 2 0 0 0,-8-2 0 0 0,2 2 0 0 0,-4 0 0 0 0,-1-4 0 0 0,1-4 0 0 0,6-2 0 0 0,4-3 0 0 0,1-1 0 0 0,0-1 0 0 0,-13 0 0 0 0,-5-1 0 0 0,0 0 0 0 0,-4 1 0 0 0,-4-1 0 0 0,0 1 0 0 0,5 0 0 0 0,-1 0 0 0 0,2 0 0 0 0,4 0 0 0 0,-8 0 0 0 0,-6 0 0 0 0,1 0 0 0 0,-2 0 0 0 0,-1 0 0 0 0,-2 0 0 0 0,-2 0 0 0 0,-2 0 0 0 0,-6 0 0 0 0,-3 0 0 0 0,1 0 0 0 0,1 0 0 0 0,2 0 0 0 0,1 0 0 0 0,1 0 0 0 0,-4 0 0 0 0,-1 0 0 0 0,0-5 0 0 0,2-3 0 0 0,1 1 0 0 0,2 1 0 0 0,7 2 0 0 0,-4 1 0 0 0,-1 2 0 0 0,-1 0 0 0 0,0 1 0 0 0,0 0 0 0 0,0 1 0 0 0,1-1 0 0 0,0 0 0 0 0,0 0 0 0 0,0 1 0 0 0,0-1 0 0 0,0 0 0 0 0,-5 0 0 0 0,-3 0 0 0 0,-4 0 0 0 0,-7 0 0 0 0,-6 0 0 0 0,-4 0 0 0 0,-2 0 0 0 0,-3 0 0 0 0,0 0 0 0 0,-1 0 0 0 0,1 0 0 0 0,-1 0 0 0 0,-4-6 0 0 0,-3-2 0 0 0,1 1 0 0 0,2 1 0 0 0,2 2 0 0 0,1-4 0 0 0,1-1 0 0 0,1 1 0 0 0,1 2 0 0 0,0 2 0 0 0,-6-4 0 0 0,-2 0 0 0 0,1 0 0 0 0,1 2 0 0 0,1-3 0 0 0,2-1 0 0 0,2 2 0 0 0,-12-4 0 0 0,-14 0 0 0 0,-14-3 0 0 0,-12 1 0 0 0,-14-4 0 0 0,-7 3 0 0 0,-8 2 0 0 0,-13-1 0 0 0,-2 1 0 0 0,-2-2 0 0 0,-1 0 0 0 0,-1 4 0 0 0,0 3 0 0 0,0 4 0 0 0,-1 1 0 0 0,-5 2 0 0 0,3 1 0 0 0,3 1 0 0 0,-4 0 0 0 0,-2-1 0 0 0,5 1 0 0 0,-2-1 0 0 0,0 0 0 0 0,-7 0 0 0 0,0 0 0 0 0,0 0 0 0 0,3 0 0 0 0,-4 0 0 0 0,1 0 0 0 0,1 0 0 0 0,-9 0 0 0 0,-7 0 0 0 0,6 0 0 0 0,1 0 0 0 0,-8 0 0 0 0,-6 0 0 0 0,-3 0 0 0 0,-1 0 0 0 0,-6 0 0 0 0,-1 0 0 0 0,0 0 0 0 0,2-5 0 0 0,3-3 0 0 0,1 1 0 0 0,7 1 0 0 0,9 2 0 0 0,2 1 0 0 0,-1 2 0 0 0,2 0 0 0 0,5 1 0 0 0,4 0 0 0 0,-2 1 0 0 0,1-1 0 0 0,2 0 0 0 0,2 1 0 0 0,3-1 0 0 0,1-6 0 0 0,7-2 0 0 0,2 1 0 0 0,1 1 0 0 0,3 2 0 0 0,1 2 0 0 0,4 0 0 0 0,-1 2 0 0 0,3 0 0 0 0,-3 0 0 0 0,4 0 0 0 0,-3 0 0 0 0,2 1 0 0 0,-3-1 0 0 0,-3 0 0 0 0,-3 0 0 0 0,-5 0 0 0 0,-2 0 0 0 0,-1 0 0 0 0,-2 0 0 0 0,1 0 0 0 0,-1 0 0 0 0,0 0 0 0 0,-6 0 0 0 0,-1 0 0 0 0,-11 0 0 0 0,-2 0 0 0 0,2 0 0 0 0,-1 0 0 0 0,2 0 0 0 0,5 0 0 0 0,4 0 0 0 0,10 0 0 0 0,4 0 0 0 0,1 0 0 0 0,6 0 0 0 0,6 0 0 0 0,0 0 0 0 0,3 0 0 0 0,3 0 0 0 0,4 0 0 0 0,2 0 0 0 0,2 0 0 0 0,1 0 0 0 0,1 0 0 0 0,0 0 0 0 0,0 0 0 0 0,6 6 0 0 0,1 1 0 0 0,0 1 0 0 0,-2-3 0 0 0,-1 5 0 0 0,-2 1 0 0 0,5 3 0 0 0,12 0 0 0 0,14 3 0 0 0,13-1 0 0 0,10-4 0 0 0,7 3 0 0 0,9-3 0 0 0,10-2 0 0 0,2 3 0 0 0,-1-1 0 0 0,1 2 0 0 0,-1 1 0 0 0,-5-4 0 0 0,3 2 0 0 0,-2 0 0 0 0,3-3 0 0 0,-1-3 0 0 0,2-3 0 0 0,-1 3 0 0 0,-3 2 0 0 0,-5-2 0 0 0,4-2 0 0 0,-2-1 0 0 0,-1-2 0 0 0,-3-1 0 0 0,-1-1 0 0 0,-3 0 0 0 0,-1 0 0 0 0,6 5 0 0 0,1 2 0 0 0,5 0 0 0 0,6-1 0 0 0,12-2 0 0 0,11-1 0 0 0,11-2 0 0 0,8-1 0 0 0,4 0 0 0 0,4 0 0 0 0,6 0 0 0 0,9-6 0 0 0,1-2 0 0 0,-3-5 0 0 0,-3-1 0 0 0,2 3 0 0 0,-1 2 0 0 0,2 4 0 0 0,6-4 0 0 0,4 0 0 0 0,4 2 0 0 0,3-5 0 0 0,2 1 0 0 0,1 2 0 0 0,0 2 0 0 0,-17 3 0 0 0,-11 2 0 0 0,-7 1 0 0 0,-3 0 0 0 0,-1 2 0 0 0,-6-1 0 0 0,-12 1 0 0 0,-8-1 0 0 0,-4 0 0 0 0,-8 1 0 0 0,-3-1 0 0 0,-4 0 0 0 0,-5 0 0 0 0,0 0 0 0 0,4 0 0 0 0,0 0 0 0 0,-3 0 0 0 0,1 0 0 0 0,5 5 0 0 0,-2 3 0 0 0,-3-1 0 0 0,-5-1 0 0 0,3-2 0 0 0,-2-1 0 0 0,-2-2 0 0 0,-2 0 0 0 0,3-1 0 0 0,0-1 0 0 0,-2 7 0 0 0,4 1 0 0 0,0 0 0 0 0,4-1 0 0 0,-1-2 0 0 0,3-2 0 0 0,4 0 0 0 0,-2-2 0 0 0,-3 0 0 0 0,0 0 0 0 0,9 0 0 0 0,1-1 0 0 0,1 1 0 0 0,7 0 0 0 0,4 0 0 0 0,-5 0 0 0 0,-2 0 0 0 0,-1 0 0 0 0,-6 0 0 0 0,-6 0 0 0 0,-7 0 0 0 0,-5 0 0 0 0,-4 0 0 0 0,-3 0 0 0 0,0 0 0 0 0,-1 0 0 0 0,-5-6 0 0 0,-8-1 0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39"/>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23865 9022 0 0 0,'6'0'0'0'0,"7"0"0"0"0,14 0 0 0 0,12 0 0 0 0,18 0 0 0 0,22 0 0 0 0,14 0 0 0 0,20 0 0 0 0,14 0 0 0 0,8 0 0 0 0,10 0 0 0 0,-3 0 0 0 0,-3 0 0 0 0,-2 0 0 0 0,-7 0 0 0 0,-20 0 0 0 0,0 0 0 0 0,-2 0 0 0 0,-2 0 0 0 0,-13 0 0 0 0,0 0 0 0 0,-9 0 0 0 0,-9 0 0 0 0,1 0 0 0 0,-7 0 0 0 0,-4 0 0 0 0,-7 0 0 0 0,-8 0 0 0 0,-6 0 0 0 0,-6 0 0 0 0,-3 0 0 0 0,-1 0 0 0 0,-2 0 0 0 0,0 0 0 0 0,0 0 0 0 0,1 0 0 0 0,-1 0 0 0 0,2 0 0 0 0,-1 0 0 0 0,1 0 0 0 0,-1 0 0 0 0,1 0 0 0 0,-1 6 0 0 0,1 2 0 0 0,0-1 0 0 0,-1 4 0 0 0,1 1 0 0 0,0 4 0 0 0,-1-1 0 0 0,1-4 0 0 0,-6 4 0 0 0,-2-3 0 0 0,-6 4 0 0 0,0-1 0 0 0,3 2 0 0 0,-4 4 0 0 0,2-1 0 0 0,-4 1 0 0 0,-4 3 0 0 0,-10-2 0 0 0,-11-6 0 0 0,-11-5 0 0 0,-7-4 0 0 0,-4-4 0 0 0,-10-2 0 0 0,-3-1 0 0 0,-12-1 0 0 0,-7 0 0 0 0,-11 0 0 0 0,-10 0 0 0 0,-8 1 0 0 0,-5 0 0 0 0,-4 0 0 0 0,-2-1 0 0 0,-1 1 0 0 0,6 1 0 0 0,2 4 0 0 0,6 3 0 0 0,6-1 0 0 0,7-1 0 0 0,4 4 0 0 0,3 0 0 0 0,7-1 0 0 0,4-3 0 0 0,5-2 0 0 0,6-1 0 0 0,6-2 0 0 0,3-1 0 0 0,3 0 0 0 0,2-1 0 0 0,-5 1 0 0 0,-2-1 0 0 0,-6 1 0 0 0,0 0 0 0 0,1 0 0 0 0,-2 0 0 0 0,-5 0 0 0 0,0 0 0 0 0,-1 0 0 0 0,1 0 0 0 0,5 0 0 0 0,4 0 0 0 0,4 0 0 0 0,2 0 0 0 0,3 0 0 0 0,1 0 0 0 0,0 0 0 0 0,0 0 0 0 0,0 0 0 0 0,0 0 0 0 0,0 0 0 0 0,0 0 0 0 0,-1 0 0 0 0,1 0 0 0 0,-1 0 0 0 0,1 0 0 0 0,-1 0 0 0 0,0 0 0 0 0,6-6 0 0 0,2-1 0 0 0,0-1 0 0 0,-2-3 0 0 0,-1-1 0 0 0,-2-4 0 0 0,-1 2 0 0 0,-2 2 0 0 0,7-2 0 0 0,12 1 0 0 0,15 3 0 0 0,13 3 0 0 0,16 3 0 0 0,14-4 0 0 0,11-1 0 0 0,14 2 0 0 0,7 2 0 0 0,13 1 0 0 0,3 2 0 0 0,-2 1 0 0 0,12 1 0 0 0,6 0 0 0 0,2 1 0 0 0,5-1 0 0 0,7 0 0 0 0,-1 1 0 0 0,2-1 0 0 0,-2 0 0 0 0,1 0 0 0 0,-8 0 0 0 0,-7 0 0 0 0,-10 0 0 0 0,-3 0 0 0 0,-13 0 0 0 0,-8 0 0 0 0,-11 0 0 0 0,-9 0 0 0 0,-9 0 0 0 0,-6 0 0 0 0,-2 0 0 0 0,-3 0 0 0 0,-6-6 0 0 0,-2-1 0 0 0,0-1 0 0 0,3 2 0 0 0,-4 2 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0"/>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6040 9737 0 0 0,'-6'0'0'0'0,"-7"0"0"0"0,-2 0 0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1"/>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5583 9819 0 0 0,'5'0'0'0'0,"9"0"0"0"0,18 0 0 0 0,26 0 0 0 0,22 0 0 0 0,30 0 0 0 0,37 0 0 0 0,33 0 0 0 0,27 0 0 0 0,23 0 0 0 0,18 0 0 0 0,8 0 0 0 0,-7 0 0 0 0,-10 0 0 0 0,-6 0 0 0 0,-3 0 0 0 0,-12 0 0 0 0,-9 0 0 0 0,-11 0 0 0 0,-16 0 0 0 0,-11 0 0 0 0,-6 0 0 0 0,-8 0 0 0 0,-8 0 0 0 0,-18 0 0 0 0,-14 0 0 0 0,-10 0 0 0 0,-11 0 0 0 0,-11 0 0 0 0,-9 0 0 0 0,-11 0 0 0 0,-11 0 0 0 0,-9 0 0 0 0,-6 0 0 0 0,-5 0 0 0 0,-7 5 0 0 0,-3 3 0 0 0,0-1 0 0 0,2-1 0 0 0,2-2 0 0 0,2-1 0 0 0,-4 4 0 0 0,-1 1 0 0 0,-4 5 0 0 0,-6 6 0 0 0,-6 5 0 0 0,-4 5 0 0 0,-9-3 0 0 0,-9-6 0 0 0,-8-6 0 0 0,-7-6 0 0 0,-3-4 0 0 0,-3-2 0 0 0,-7-3 0 0 0,-8 0 0 0 0,-13 0 0 0 0,-12 0 0 0 0,-6-6 0 0 0,-12-1 0 0 0,-2-5 0 0 0,-7-1 0 0 0,-4-3 0 0 0,-7 1 0 0 0,4 3 0 0 0,3-1 0 0 0,-8 1 0 0 0,-3 3 0 0 0,1 3 0 0 0,3 3 0 0 0,16 2 0 0 0,-6 1 0 0 0,-2 1 0 0 0,6 1 0 0 0,1-1 0 0 0,7 1 0 0 0,6-1 0 0 0,1 1 0 0 0,-8-1 0 0 0,5 0 0 0 0,1 0 0 0 0,2 0 0 0 0,5 0 0 0 0,4 0 0 0 0,3 6 0 0 0,2 1 0 0 0,2 0 0 0 0,0-1 0 0 0,1-2 0 0 0,-1-1 0 0 0,7-2 0 0 0,6 0 0 0 0,2-1 0 0 0,4 0 0 0 0,4-1 0 0 0,4 1 0 0 0,3 0 0 0 0,3-1 0 0 0,0 1 0 0 0,1 0 0 0 0,0 0 0 0 0,1 0 0 0 0,-1 0 0 0 0,0-5 0 0 0,-1-3 0 0 0,1 1 0 0 0,-1 1 0 0 0,1 2 0 0 0,-1 1 0 0 0,0 2 0 0 0,1 0 0 0 0,-1-4 0 0 0,0-3 0 0 0,1 1 0 0 0,-1 2 0 0 0,1 1 0 0 0,-1 1 0 0 0,0 2 0 0 0,1 1 0 0 0,-1 0 0 0 0,1 0 0 0 0,-1 0 0 0 0,0 1 0 0 0,1-1 0 0 0,-1 6 0 0 0,-5 1 0 0 0,-2 1 0 0 0,0-2 0 0 0,-4 3 0 0 0,-1 2 0 0 0,3-3 0 0 0,2-1 0 0 0,3-3 0 0 0,2 4 0 0 0,1 0 0 0 0,18 0 0 0 0,18-2 0 0 0,26-3 0 0 0,42-1 0 0 0,50-6 0 0 0,50-4 0 0 0,54-5 0 0 0,40-1 0 0 0,38 3 0 0 0,2 2 0 0 0,1-3 0 0 0,1-4 0 0 0,-1 0 0 0 0,-12-4 0 0 0,-15 3 0 0 0,-21 4 0 0 0,-25 3 0 0 0,-46 5 0 0 0,-27 2 0 0 0,-22 2 0 0 0,-6 1 0 0 0,-19 1 0 0 0,-12 0 0 0 0,-5 0 0 0 0,-2-1 0 0 0,-4 1 0 0 0,-7-1 0 0 0,-5 0 0 0 0,-4 0 0 0 0,-3 0 0 0 0,-2 0 0 0 0,-1 6 0 0 0,-5 1 0 0 0,-9 1 0 0 0,0-3 0 0 0,-4 5 0 0 0,-5 0 0 0 0,-3-1 0 0 0,2-3 0 0 0,1-1 0 0 0,-3-3 0 0 0,5-1 0 0 0,-1 5 0 0 0,5 1 0 0 0,-2 0 0 0 0,4-2 0 0 0,4-1 0 0 0,-1-1 0 0 0,1-2 0 0 0,3-1 0 0 0,3 0 0 0 0,3 0 0 0 0,7 0 0 0 0,3-1 0 0 0,6 1 0 0 0,7 0 0 0 0,0 0 0 0 0,2 0 0 0 0,-2 0 0 0 0,6 0 0 0 0,-1 0 0 0 0,2 0 0 0 0,-5 0 0 0 0,0 0 0 0 0,-3 0 0 0 0,6 0 0 0 0,-7 0 0 0 0,5 0 0 0 0,-7 0 0 0 0,6 0 0 0 0,-8 5 0 0 0,-5 3 0 0 0,7-1 0 0 0,-5-1 0 0 0,12 4 0 0 0,-2 0 0 0 0,0-1 0 0 0,9 3 0 0 0,-8 0 0 0 0,5-3 0 0 0,-8 4 0 0 0,-1-1 0 0 0,-5-3 0 0 0,-3-2 0 0 0,-10 3 0 0 0,-4 0 0 0 0,-8-2 0 0 0,-7-2 0 0 0,-6-2 0 0 0,1-2 0 0 0,-1-1 0 0 0,-2-1 0 0 0,-2-1 0 0 0,4 1 0 0 0,1 0 0 0 0,-2-1 0 0 0,-2 1 0 0 0,4 0 0 0 0,1 0 0 0 0,3 0 0 0 0,1 0 0 0 0,2 0 0 0 0,5 0 0 0 0,-1 0 0 0 0,1-6 0 0 0,3-2 0 0 0,-3 1 0 0 0,-5 1 0 0 0,1-4 0 0 0,-3 0 0 0 0,-4 2 0 0 0,2 1 0 0 0,5 3 0 0 0,-1-4 0 0 0,-3-1 0 0 0,2 2 0 0 0,4 1 0 0 0,4 3 0 0 0,4 0 0 0 0,4 2 0 0 0,-5 1 0 0 0,0 0 0 0 0,1 1 0 0 0,-5-1 0 0 0,0 0 0 0 0,2 1 0 0 0,-3-1 0 0 0,-5 0 0 0 0,-1 0 0 0 0,-1 0 0 0 0,1 0 0 0 0,-1 0 0 0 0,2 0 0 0 0,-1 0 0 0 0,-4 0 0 0 0,2 0 0 0 0,-1 0 0 0 0,-2 0 0 0 0,-4 0 0 0 0,-2 0 0 0 0,-3 0 0 0 0,-1 0 0 0 0,0 0 0 0 0,-1 0 0 0 0,0 0 0 0 0,0 0 0 0 0,0 0 0 0 0,1 0 0 0 0,-18 0 0 0 0,-23 0 0 0 0,-26-6 0 0 0,-32-1 0 0 0,-27-1 0 0 0,-26 3 0 0 0,-28 0 0 0 0,-23 3 0 0 0,-17 0 0 0 0,-12 8 0 0 0,-11 13 0 0 0,1 9 0 0 0,1 6 0 0 0,19-3 0 0 0,19-1 0 0 0,-3 0 0 0 0,18 1 0 0 0,17-6 0 0 0,15-6 0 0 0,11-6 0 0 0,12-6 0 0 0,19-4 0 0 0,10-3 0 0 0,7-1 0 0 0,1 0 0 0 0,1 0 0 0 0,-7 0 0 0 0,-8 0 0 0 0,-4 0 0 0 0,-5 1 0 0 0,-4 0 0 0 0,0 0 0 0 0,4 0 0 0 0,-11 0 0 0 0,-7 0 0 0 0,-3-6 0 0 0,-1-1 0 0 0,1-6 0 0 0,-5-1 0 0 0,0-3 0 0 0,-10 1 0 0 0,-7-2 0 0 0,-5-4 0 0 0,-8-5 0 0 0,-4 4 0 0 0,13 5 0 0 0,10-1 0 0 0,10 4 0 0 0,6 4 0 0 0,10-2 0 0 0,10 2 0 0 0,8 2 0 0 0,6 3 0 0 0,4-3 0 0 0,1-1 0 0 0,8 2 0 0 0,1 3 0 0 0,6-5 0 0 0,-1 1 0 0 0,4-5 0 0 0,-2 0 0 0 0,-3 3 0 0 0,1 3 0 0 0,5-3 0 0 0,-7 1 0 0 0,0 1 0 0 0,4-2 0 0 0,-1-1 0 0 0,-4 3 0 0 0,4-3 0 0 0,3 0 0 0 0,-1 3 0 0 0,3 2 0 0 0,3-3 0 0 0,4 0 0 0 0,2 2 0 0 0,3 2 0 0 0,1 2 0 0 0,1 2 0 0 0,0 1 0 0 0,0 1 0 0 0,0 0 0 0 0,0 1 0 0 0,-1-1 0 0 0,1 1 0 0 0,5 5 0 0 0,14 1 0 0 0,14 6 0 0 0,19 1 0 0 0,17-3 0 0 0,26 3 0 0 0,25 0 0 0 0,27 2 0 0 0,27-2 0 0 0,19 4 0 0 0,17-2 0 0 0,11 1 0 0 0,10-1 0 0 0,4 2 0 0 0,-3-2 0 0 0,-7 2 0 0 0,-8-2 0 0 0,-29-4 0 0 0,-18-3 0 0 0,-10 1 0 0 0,-9 0 0 0 0,-13-2 0 0 0,-13-2 0 0 0,-6 3 0 0 0,-5 0 0 0 0,-5-1 0 0 0,-4-2 0 0 0,-3-2 0 0 0,-8-2 0 0 0,-2-1 0 0 0,0-1 0 0 0,1 6 0 0 0,-4 1 0 0 0,1 0 0 0 0,-5-2 0 0 0,-4-1 0 0 0,-6-2 0 0 0,2 0 0 0 0,-1 4 0 0 0,-2 1 0 0 0,-2 0 0 0 0,4-1 0 0 0,5-2 0 0 0,1-2 0 0 0,4-1 0 0 0,9 0 0 0 0,6-1 0 0 0,8 0 0 0 0,9-1 0 0 0,1 1 0 0 0,3 0 0 0 0,4-1 0 0 0,3 1 0 0 0,8 0 0 0 0,-2 0 0 0 0,4 0 0 0 0,7 0 0 0 0,2 0 0 0 0,-2-5 0 0 0,2-3 0 0 0,-6 1 0 0 0,-5 1 0 0 0,-2 2 0 0 0,-8 1 0 0 0,-9 2 0 0 0,-6 0 0 0 0,-1 1 0 0 0,-1 1 0 0 0,-8-1 0 0 0,-5 0 0 0 0,4 0 0 0 0,-4-5 0 0 0,-1-3 0 0 0,6 1 0 0 0,2 1 0 0 0,-5 2 0 0 0,-2 2 0 0 0,-6 0 0 0 0,-8 2 0 0 0,-6 0 0 0 0,-5 0 0 0 0,-4 0 0 0 0,-1 1 0 0 0,-2-1 0 0 0,0 0 0 0 0,0 0 0 0 0,1 0 0 0 0,0 0 0 0 0,-11 0 0 0 0,-16 0 0 0 0,-19 0 0 0 0,-37 0 0 0 0,-43 0 0 0 0,-53 0 0 0 0,-57-6 0 0 0,-47-1 0 0 0,-43 0 0 0 0,0 1 0 0 0,-8 2 0 0 0,-4 1 0 0 0,10 2 0 0 0,21 0 0 0 0,22 1 0 0 0,44 0 0 0 0,33 6 0 0 0,35 2 0 0 0,25 5 0 0 0,26 1 0 0 0,16-2 0 0 0,16 2 0 0 0,11-1 0 0 0,8 3 0 0 0,4-1 0 0 0,3-3 0 0 0,1-4 0 0 0,-1-3 0 0 0,0-3 0 0 0,-1-1 0 0 0,0-1 0 0 0,-1-1 0 0 0,-1 1 0 0 0,1-1 0 0 0,-1 1 0 0 0,0-1 0 0 0,-5 1 0 0 0,-14 0 0 0 0,-3 0 0 0 0,-4 0 0 0 0,-2 0 0 0 0,-9 0 0 0 0,3 0 0 0 0,0 0 0 0 0,2 0 0 0 0,0 0 0 0 0,0 0 0 0 0,5 0 0 0 0,7 0 0 0 0,2 0 0 0 0,4 0 0 0 0,-1-6 0 0 0,1-1 0 0 0,4-1 0 0 0,-2 3 0 0 0,-5-5 0 0 0,0 0 0 0 0,4-5 0 0 0,-2 1 0 0 0,2 3 0 0 0,3 3 0 0 0,-3-3 0 0 0,2 0 0 0 0,2-3 0 0 0,-3 1 0 0 0,1 2 0 0 0,2-3 0 0 0,3 2 0 0 0,-3 2 0 0 0,-1-3 0 0 0,-3 1 0 0 0,0 3 0 0 0,2-3 0 0 0,4 0 0 0 0,-4 3 0 0 0,1 2 0 0 0,2-3 0 0 0,3 0 0 0 0,2 2 0 0 0,1 2 0 0 0,2 3 0 0 0,0 1 0 0 0,1 1 0 0 0,0 1 0 0 0,-1 0 0 0 0,1 0 0 0 0,0 1 0 0 0,-1-1 0 0 0,1 0 0 0 0,-1 1 0 0 0,1-1 0 0 0,-1 0 0 0 0,0 0 0 0 0,1 0 0 0 0,-1 0 0 0 0,1 0 0 0 0,-1 0 0 0 0,0 5 0 0 0,1 3 0 0 0,-1-1 0 0 0,12-1 0 0 0,15-2 0 0 0,26-1 0 0 0,27-2 0 0 0,40 0 0 0 0,22-1 0 0 0,33-1 0 0 0,55 1 0 0 0,18 0 0 0 0,17-1 0 0 0,16 1 0 0 0,0 0 0 0 0,-3 0 0 0 0,-2 0 0 0 0,-13 6 0 0 0,-18 1 0 0 0,-16 1 0 0 0,-30-2 0 0 0,-19-2 0 0 0,-19-2 0 0 0,-12 0 0 0 0,-10 4 0 0 0,-11 2 0 0 0,-10-1 0 0 0,-7-2 0 0 0,-12-1 0 0 0,-11-2 0 0 0,-3-1 0 0 0,-5 6 0 0 0,-4 0 0 0 0,-4 0 0 0 0,-2-1 0 0 0,-2-3 0 0 0,-1 0 0 0 0,-1-2 0 0 0,1-1 0 0 0,6 0 0 0 0,1 0 0 0 0,7 0 0 0 0,5-1 0 0 0,6 1 0 0 0,5 0 0 0 0,2 0 0 0 0,3 0 0 0 0,0 0 0 0 0,0 0 0 0 0,1 0 0 0 0,4 0 0 0 0,-3 0 0 0 0,9 0 0 0 0,2 0 0 0 0,5 0 0 0 0,4-6 0 0 0,0-1 0 0 0,6-6 0 0 0,-8-1 0 0 0,0-3 0 0 0,-5 1 0 0 0,-5 3 0 0 0,-4-1 0 0 0,3-5 0 0 0,-7 1 0 0 0,-9 4 0 0 0,-4-2 0 0 0,1 2 0 0 0,1 4 0 0 0,2 3 0 0 0,-4-3 0 0 0,1 1 0 0 0,-5 1 0 0 0,1 2 0 0 0,2 3 0 0 0,-3 1 0 0 0,2 1 0 0 0,-4 1 0 0 0,2 0 0 0 0,-3 1 0 0 0,-4-1 0 0 0,-5 0 0 0 0,-2 1 0 0 0,-4-1 0 0 0,0 0 0 0 0,-2 0 0 0 0,0 0 0 0 0,-12 0 0 0 0,-15 0 0 0 0,-20 0 0 0 0,-18 0 0 0 0,-22 0 0 0 0,-19 0 0 0 0,-31 0 0 0 0,-26 0 0 0 0,-43 0 0 0 0,-37 5 0 0 0,-35 3 0 0 0,-26 5 0 0 0,3 6 0 0 0,2 6 0 0 0,1 4 0 0 0,-1 3 0 0 0,5-4 0 0 0,13-1 0 0 0,14-5 0 0 0,41-7 0 0 0,25-5 0 0 0,24-5 0 0 0,19-3 0 0 0,26-2 0 0 0,17 0 0 0 0,12-2 0 0 0,6 1 0 0 0,8 0 0 0 0,9 0 0 0 0,0 1 0 0 0,2 0 0 0 0,-2 0 0 0 0,1 0 0 0 0,-3-6 0 0 0,1-2 0 0 0,-3 1 0 0 0,-4 2 0 0 0,2 0 0 0 0,4 3 0 0 0,-2 0 0 0 0,4-4 0 0 0,-3-1 0 0 0,1 0 0 0 0,4 1 0 0 0,4 2 0 0 0,-3 2 0 0 0,1 1 0 0 0,1 0 0 0 0,3 1 0 0 0,2 1 0 0 0,-4-1 0 0 0,-7 0 0 0 0,-1 0 0 0 0,3 1 0 0 0,3-1 0 0 0,3 0 0 0 0,3 0 0 0 0,2 0 0 0 0,6-6 0 0 0,4-2 0 0 0,-1 1 0 0 0,-1 1 0 0 0,-2-3 0 0 0,-2-2 0 0 0,-1 3 0 0 0,-1-4 0 0 0,0 0 0 0 0,-1 2 0 0 0,0 3 0 0 0,0 3 0 0 0,0-4 0 0 0,1-1 0 0 0,-1 2 0 0 0,0 2 0 0 0,1 1 0 0 0,-1 2 0 0 0,0 1 0 0 0,1 1 0 0 0,-1 0 0 0 0,1 0 0 0 0,-1 1 0 0 0,0-1 0 0 0,1 0 0 0 0,-1 0 0 0 0,1 0 0 0 0,-1 0 0 0 0,0 0 0 0 0,1 0 0 0 0,-1 0 0 0 0,1 0 0 0 0,-1 0 0 0 0,0 0 0 0 0,1 0 0 0 0,-1 0 0 0 0,1 6 0 0 0,-1 2 0 0 0,6 5 0 0 0,2 0 0 0 0,0-2 0 0 0,4 4 0 0 0,0-2 0 0 0,-2-3 0 0 0,3 3 0 0 0,0-1 0 0 0,-3 3 0 0 0,3 0 0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2"/>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22728 11237 0 0 0,'5'0'0'0'0,"9"0"0"0"0,12 0 0 0 0,14 0 0 0 0,11 0 0 0 0,14 0 0 0 0,8 0 0 0 0,14 0 0 0 0,15 0 0 0 0,13 0 0 0 0,4 0 0 0 0,10 0 0 0 0,7 0 0 0 0,8 0 0 0 0,3 0 0 0 0,4 0 0 0 0,6 0 0 0 0,5 0 0 0 0,-3 0 0 0 0,0 0 0 0 0,-9 0 0 0 0,20 0 0 0 0,0 0 0 0 0,-13 0 0 0 0,-22 0 0 0 0,-4 0 0 0 0,-3 0 0 0 0,-11 0 0 0 0,-14 0 0 0 0,4 0 0 0 0,-5 0 0 0 0,-8 0 0 0 0,3 0 0 0 0,-10 0 0 0 0,-8 0 0 0 0,-12 0 0 0 0,-5 6 0 0 0,-3 2 0 0 0,-5-1 0 0 0,-6-1 0 0 0,-5-2 0 0 0,0-1 0 0 0,0-2 0 0 0,-2-1 0 0 0,3 0 0 0 0,0 0 0 0 0,-1 0 0 0 0,-3 0 0 0 0,3-1 0 0 0,0 1 0 0 0,-1 0 0 0 0,-2 0 0 0 0,-3 0 0 0 0,-1 0 0 0 0,-2 0 0 0 0,0 0 0 0 0,-1 0 0 0 0,1 0 0 0 0,-1 0 0 0 0,0 0 0 0 0,0 0 0 0 0,1 0 0 0 0,-1 0 0 0 0,1 0 0 0 0,-1 0 0 0 0,1 0 0 0 0,0 0 0 0 0,-1 0 0 0 0,1 0 0 0 0,0 0 0 0 0,-1 0 0 0 0,1 0 0 0 0,-1 0 0 0 0,1 0 0 0 0,0 0 0 0 0,-1 0 0 0 0,-5-6 0 0 0,-8-7 0 0 0,-7-8 0 0 0,-11-5 0 0 0,-12 1 0 0 0,-16-6 0 0 0,-9-4 0 0 0,-10 4 0 0 0,-3 2 0 0 0,-11 0 0 0 0,-6 5 0 0 0,-4 1 0 0 0,-1 4 0 0 0,-1 5 0 0 0,1 0 0 0 0,-6 2 0 0 0,6 3 0 0 0,2 3 0 0 0,-4 3 0 0 0,-1 1 0 0 0,0 2 0 0 0,2 0 0 0 0,-5 6 0 0 0,-7 8 0 0 0,0 2 0 0 0,2 3 0 0 0,4 4 0 0 0,-14 5 0 0 0,3-4 0 0 0,5-4 0 0 0,6-2 0 0 0,3-2 0 0 0,4 1 0 0 0,2-3 0 0 0,1 3 0 0 0,6-2 0 0 0,3-3 0 0 0,5-4 0 0 0,0-4 0 0 0,3-1 0 0 0,-1-3 0 0 0,2 0 0 0 0,-1 0 0 0 0,1-1 0 0 0,4 0 0 0 0,-2 1 0 0 0,1-1 0 0 0,3 1 0 0 0,3 0 0 0 0,2 0 0 0 0,-3 0 0 0 0,-1 0 0 0 0,1 0 0 0 0,-9 0 0 0 0,-8 0 0 0 0,-11 0 0 0 0,0 0 0 0 0,1-5 0 0 0,-6-3 0 0 0,-6 1 0 0 0,-2 1 0 0 0,-10-4 0 0 0,5 0 0 0 0,-5 1 0 0 0,7 3 0 0 0,1-4 0 0 0,3 0 0 0 0,-1 2 0 0 0,7 2 0 0 0,5 2 0 0 0,3-4 0 0 0,7-1 0 0 0,8 2 0 0 0,2 1 0 0 0,3 3 0 0 0,4 0 0 0 0,4-3 0 0 0,2-2 0 0 0,3 1 0 0 0,0 1 0 0 0,1 2 0 0 0,6-4 0 0 0,2 0 0 0 0,-1 0 0 0 0,-1 2 0 0 0,-2 3 0 0 0,-2 0 0 0 0,-1 2 0 0 0,-2 1 0 0 0,12 0 0 0 0,21 0 0 0 0,21 1 0 0 0,20-1 0 0 0,25 0 0 0 0,19 1 0 0 0,23-1 0 0 0,17 0 0 0 0,10 0 0 0 0,11 0 0 0 0,-8 0 0 0 0,13 0 0 0 0,-2 0 0 0 0,-15 0 0 0 0,-1 0 0 0 0,-7 0 0 0 0,-12 0 0 0 0,-8 0 0 0 0,-12 0 0 0 0,-3 0 0 0 0,-6 0 0 0 0,-6 0 0 0 0,1 0 0 0 0,-7 0 0 0 0,1 0 0 0 0,-1 0 0 0 0,-6 0 0 0 0,-3 0 0 0 0,10 0 0 0 0,5 0 0 0 0,0-6 0 0 0,-7-2 0 0 0,1 1 0 0 0,-1 1 0 0 0,1-4 0 0 0,-2 0 0 0 0,-1 2 0 0 0,-1 1 0 0 0,-6 3 0 0 0,-3 2 0 0 0,1 1 0 0 0,1 0 0 0 0,-4 2 0 0 0,0-1 0 0 0,-4 1 0 0 0,-6-1 0 0 0,-4 0 0 0 0,1 0 0 0 0,-1 0 0 0 0,-2 1 0 0 0,-2-1 0 0 0,-2 0 0 0 0,-2-1 0 0 0,5 1 0 0 0,1 0 0 0 0,-1 0 0 0 0,-1 0 0 0 0,-1 6 0 0 0,-3 2 0 0 0,0-1 0 0 0,-1-1 0 0 0,0-2 0 0 0,-7-1 0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3"/>
    </inkml:context>
    <inkml:brush xml:id="br0">
      <inkml:brushProperty name="width" value="0.3" units="cm"/>
      <inkml:brushProperty name="height" value="0.6" units="cm"/>
      <inkml:brushProperty name="color" value="#FFACD5"/>
      <inkml:brushProperty name="tip" value="rectangle"/>
      <inkml:brushProperty name="rasterOp" value="maskPen"/>
    </inkml:brush>
  </inkml:definitions>
  <inkml:trace contextRef="#ctx0" brushRef="#br0">5530 11748 0 0 0,'6'0'0'0'0,"13"0"0"0"0,14 0 0 0 0,20 0 0 0 0,12 0 0 0 0,17 0 0 0 0,18 0 0 0 0,15 0 0 0 0,5 0 0 0 0,-7 0 0 0 0,-5 0 0 0 0,7 0 0 0 0,-9 0 0 0 0,-7 0 0 0 0,-8 0 0 0 0,-8 0 0 0 0,-13 0 0 0 0,-12 0 0 0 0,-10 0 0 0 0,-8 0 0 0 0,-5 0 0 0 0,-3 0 0 0 0,-1 0 0 0 0,0 0 0 0 0,-5 5 0 0 0,-7 9 0 0 0,-13 0 0 0 0,-13-1 0 0 0,-10-3 0 0 0,-9-3 0 0 0,-6-3 0 0 0,-2-2 0 0 0,-8-1 0 0 0,-2-2 0 0 0,-5 1 0 0 0,-5-1 0 0 0,0 1 0 0 0,-2-1 0 0 0,-2 1 0 0 0,-4 0 0 0 0,-2 0 0 0 0,-1 0 0 0 0,4 0 0 0 0,6 0 0 0 0,2 0 0 0 0,5 0 0 0 0,3 0 0 0 0,5 0 0 0 0,3 0 0 0 0,2 0 0 0 0,1 0 0 0 0,1 0 0 0 0,1 0 0 0 0,-1 0 0 0 0,0 0 0 0 0,0 0 0 0 0,0 0 0 0 0,-1 0 0 0 0,1 0 0 0 0,-1 0 0 0 0,0 0 0 0 0,1 0 0 0 0,-1 0 0 0 0,6 0 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4"/>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13361 5025 0 0 0,'6'0'0'0'0,"13"0"0"0"0,15 0 0 0 0,18 0 0 0 0,24 0 0 0 0,22 0 0 0 0,5 0 0 0 0,20 0 0 0 0,0 0 0 0 0,-10 0 0 0 0,-6 0 0 0 0,-10 0 0 0 0,-5 0 0 0 0,-12 0 0 0 0,-8 0 0 0 0,-11 0 0 0 0,-4 0 0 0 0,0 0 0 0 0,-5 0 0 0 0,-5 0 0 0 0,-4 0 0 0 0,-5 0 0 0 0,-3 0 0 0 0,-1 0 0 0 0,-1 0 0 0 0,0 0 0 0 0,-1 0 0 0 0,-10 0 0 0 0,-16 0 0 0 0,-14 0 0 0 0,-11 0 0 0 0,-20 0 0 0 0,-15 0 0 0 0,-15 0 0 0 0,-18 0 0 0 0,-18 0 0 0 0,-14 0 0 0 0,-15 0 0 0 0,-2-6 0 0 0,11-2 0 0 0,4 1 0 0 0,4 1 0 0 0,7 2 0 0 0,9 1 0 0 0,11 2 0 0 0,9 1 0 0 0,13 0 0 0 0,7 0 0 0 0,7 0 0 0 0,8 0 0 0 0,5 1 0 0 0,5-1 0 0 0,2 0 0 0 0,2 0 0 0 0,0 0 0 0 0,0 0 0 0 0,5-6 0 0 0,13-1 0 0 0,15-1 0 0 0,13-3 0 0 0,15-1 0 0 0,14 2 0 0 0,12 3 0 0 0,13 2 0 0 0,12-3 0 0 0,16-1 0 0 0,14 2 0 0 0,11 1 0 0 0,8-3 0 0 0,5-1 0 0 0,-9 2 0 0 0,-9 2 0 0 0,0 2 0 0 0,-10 2 0 0 0,-11 1 0 0 0,-10-5 0 0 0,-2-1 0 0 0,-10 0 0 0 0,-6-4 0 0 0,-8-1 0 0 0,-9 3 0 0 0,-7 2 0 0 0,-5 2 0 0 0,-4 3 0 0 0,-1 0 0 0 0,-1 2 0 0 0,0 0 0 0 0,-6 7 0 0 0,-7 6 0 0 0,-6 8 0 0 0,-12 0 0 0 0,-6 3 0 0 0,-7-4 0 0 0,-8-5 0 0 0,-7 1 0 0 0,-3-2 0 0 0,-3-4 0 0 0,-7 2 0 0 0,-9 0 0 0 0,-12 3 0 0 0,-2-2 0 0 0,-8 4 0 0 0,4-2 0 0 0,0-2 0 0 0,1 1 0 0 0,1-2 0 0 0,-1-2 0 0 0,5-3 0 0 0,2-3 0 0 0,5-2 0 0 0,6-1 0 0 0,6-2 0 0 0,4 1 0 0 0,2-1 0 0 0,3 1 0 0 0,0-1 0 0 0,-5 1 0 0 0,-2 0 0 0 0,0 0 0 0 0,1 0 0 0 0,2 0 0 0 0,1 0 0 0 0,1 0 0 0 0,1 0 0 0 0,0 0 0 0 0,0 0 0 0 0,1-6 0 0 0,0-1 0 0 0,-1-1 0 0 0,-5 2 0 0 0,-2 2 0 0 0,0 2 0 0 0,2-5 0 0 0,1-2 0 0 0,2 2 0 0 0,1 2 0 0 0,1 1 0 0 0,0 2 0 0 0,1 0 0 0 0,0 2 0 0 0,-1-6 0 0 0,7-7 0 0 0,7-1 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5"/>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15571 9205 0 0 0,'6'0'0'0'0,"19"0"0"0"0,16 0 0 0 0,42 0 0 0 0,41 0 0 0 0,21 0 0 0 0,22 0 0 0 0,21 0 0 0 0,25 0 0 0 0,22 0 0 0 0,5-6 0 0 0,2-1 0 0 0,-11-1 0 0 0,-6 2 0 0 0,-12-3 0 0 0,-14-2 0 0 0,-12 3 0 0 0,-9-4 0 0 0,-13 0 0 0 0,-10 2 0 0 0,-10 3 0 0 0,-17 3 0 0 0,-14 2 0 0 0,-9 1 0 0 0,-11-5 0 0 0,-4-1 0 0 0,-7 0 0 0 0,-5 2 0 0 0,-4 1 0 0 0,-5 2 0 0 0,-1 1 0 0 0,4 0 0 0 0,8 1 0 0 0,6 0 0 0 0,1 1 0 0 0,3-7 0 0 0,-4-1 0 0 0,-3 0 0 0 0,6 1 0 0 0,-1-4 0 0 0,-3 0 0 0 0,-6 1 0 0 0,2 3 0 0 0,4 2 0 0 0,-1 2 0 0 0,-4 0 0 0 0,-3 2 0 0 0,2 0 0 0 0,-1 1 0 0 0,-3-1 0 0 0,-2 1 0 0 0,-2-1 0 0 0,-2 0 0 0 0,-1 0 0 0 0,-1 0 0 0 0,-6 0 0 0 0,-2-5 0 0 0,1-3 0 0 0,1 1 0 0 0,-4 1 0 0 0,-6 2 0 0 0,0 1 0 0 0,2 2 0 0 0,-1 0 0 0 0,1 1 0 0 0,-3 0 0 0 0,3 1 0 0 0,-4-1 0 0 0,3 0 0 0 0,-3 1 0 0 0,3-1 0 0 0,-3 0 0 0 0,2 0 0 0 0,-1 0 0 0 0,-5 0 0 0 0,-3 0 0 0 0,-3 0 0 0 0,2 0 0 0 0,1 0 0 0 0,-1 0 0 0 0,-3 0 0 0 0,-1 0 0 0 0,5 0 0 0 0,0 0 0 0 0,-1 5 0 0 0,-2 3 0 0 0,4-1 0 0 0,6-1 0 0 0,1-2 0 0 0,2-1 0 0 0,5-2 0 0 0,-2 0 0 0 0,1-1 0 0 0,3 0 0 0 0,7-1 0 0 0,0 1 0 0 0,-1 0 0 0 0,6-1 0 0 0,-4 1 0 0 0,-1 0 0 0 0,-1 0 0 0 0,0 0 0 0 0,-5 0 0 0 0,-2 0 0 0 0,2 0 0 0 0,-5 0 0 0 0,0 0 0 0 0,3 0 0 0 0,-4 0 0 0 0,1 0 0 0 0,-3 0 0 0 0,0 0 0 0 0,4 0 0 0 0,-3 0 0 0 0,-4 0 0 0 0,-5 0 0 0 0,-4 0 0 0 0,-3 0 0 0 0,3 0 0 0 0,1 0 0 0 0,-1 0 0 0 0,-2 6 0 0 0,-1 2 0 0 0,-1-1 0 0 0,-2-1 0 0 0,0-2 0 0 0,0-2 0 0 0,-1 0 0 0 0,0-2 0 0 0,-5 6 0 0 0,-2 1 0 0 0,0 0 0 0 0,2 5 0 0 0,1-1 0 0 0,-4 4 0 0 0,-6 6 0 0 0,-12-2 0 0 0,-13-3 0 0 0,-11 1 0 0 0,-15-3 0 0 0,-18-3 0 0 0,-12-3 0 0 0,-13-4 0 0 0,-11-2 0 0 0,-8-2 0 0 0,-11 0 0 0 0,-10-1 0 0 0,-8 0 0 0 0,-7 1 0 0 0,-4-1 0 0 0,-1 1 0 0 0,-2-6 0 0 0,12-2 0 0 0,10 1 0 0 0,-4-4 0 0 0,6-1 0 0 0,6 2 0 0 0,4 3 0 0 0,-4 2 0 0 0,11 3 0 0 0,5 1 0 0 0,6 0 0 0 0,0 2 0 0 0,4-1 0 0 0,3 1 0 0 0,5-1 0 0 0,2 0 0 0 0,3 1 0 0 0,6-1 0 0 0,3 0 0 0 0,6 0 0 0 0,0 0 0 0 0,-3 0 0 0 0,4 0 0 0 0,-2 0 0 0 0,-3 0 0 0 0,-8 0 0 0 0,0 0 0 0 0,-11 0 0 0 0,2 0 0 0 0,1 0 0 0 0,-3 0 0 0 0,-1 0 0 0 0,2 0 0 0 0,-10 0 0 0 0,5 0 0 0 0,3 0 0 0 0,-1 0 0 0 0,1 0 0 0 0,1 0 0 0 0,-2 0 0 0 0,-6 0 0 0 0,0 0 0 0 0,3 0 0 0 0,-2 0 0 0 0,2 0 0 0 0,3 0 0 0 0,4 0 0 0 0,-9 5 0 0 0,4 3 0 0 0,-1-1 0 0 0,-5-1 0 0 0,1 4 0 0 0,3 0 0 0 0,-1-1 0 0 0,-5-3 0 0 0,-3 4 0 0 0,0 0 0 0 0,0-2 0 0 0,-2 4 0 0 0,-9 0 0 0 0,-4-3 0 0 0,-1 3 0 0 0,0 0 0 0 0,-5 4 0 0 0,-1-2 0 0 0,-3 3 0 0 0,11-1 0 0 0,-5-4 0 0 0,11-3 0 0 0,-8-4 0 0 0,4 3 0 0 0,-4 0 0 0 0,11 0 0 0 0,3-3 0 0 0,7 4 0 0 0,1 0 0 0 0,8 0 0 0 0,6-3 0 0 0,4-3 0 0 0,1 0 0 0 0,6-2 0 0 0,8-1 0 0 0,6 0 0 0 0,0-1 0 0 0,1 1 0 0 0,3 0 0 0 0,-3-1 0 0 0,0 1 0 0 0,2 0 0 0 0,-3 0 0 0 0,-6 0 0 0 0,-5 0 0 0 0,1 0 0 0 0,4 0 0 0 0,-1 0 0 0 0,3 0 0 0 0,-1 0 0 0 0,1 0 0 0 0,-2 0 0 0 0,2 0 0 0 0,-2 0 0 0 0,2 0 0 0 0,-2 0 0 0 0,1 0 0 0 0,-1 0 0 0 0,1 0 0 0 0,5 0 0 0 0,-3 0 0 0 0,2 0 0 0 0,3 0 0 0 0,-3 0 0 0 0,-5 0 0 0 0,1 0 0 0 0,3 0 0 0 0,3 0 0 0 0,4 0 0 0 0,3 0 0 0 0,8 6 0 0 0,3 1 0 0 0,0 1 0 0 0,-1-3 0 0 0,-2 0 0 0 0,-1-3 0 0 0,-2 0 0 0 0,-1-2 0 0 0,0 0 0 0 0,-1 0 0 0 0,0 0 0 0 0,6-6 0 0 0,7-8 0 0 0,8-7 0 0 0,12 0 0 0 0,11 4 0 0 0,10 5 0 0 0,13-2 0 0 0,12 2 0 0 0,10 2 0 0 0,13 4 0 0 0,18 3 0 0 0,16 1 0 0 0,21 2 0 0 0,22 0 0 0 0,16 0 0 0 0,15 1 0 0 0,12-1 0 0 0,7 1 0 0 0,6-1 0 0 0,3 0 0 0 0,0 0 0 0 0,-5 0 0 0 0,-8 0 0 0 0,-9 0 0 0 0,-5 0 0 0 0,-6 0 0 0 0,-8 0 0 0 0,-3 0 0 0 0,-6 0 0 0 0,-2-5 0 0 0,-2-3 0 0 0,-5 1 0 0 0,2 1 0 0 0,-7-4 0 0 0,-16 0 0 0 0,6 1 0 0 0,-9 3 0 0 0,-7-4 0 0 0,-12 0 0 0 0,6 2 0 0 0,1-4 0 0 0,-12 0 0 0 0,-5 3 0 0 0,-8 2 0 0 0,12 3 0 0 0,-6 2 0 0 0,-6 1 0 0 0,-1 1 0 0 0,-2-6 0 0 0,-4-1 0 0 0,2 0 0 0 0,10 2 0 0 0,8 1 0 0 0,-2 2 0 0 0,1 0 0 0 0,-6 2 0 0 0,1 0 0 0 0,-6 0 0 0 0,-4 0 0 0 0,0 1 0 0 0,-1-1 0 0 0,-4 0 0 0 0,-3 0 0 0 0,-2 0 0 0 0,9 0 0 0 0,3 0 0 0 0,4 0 0 0 0,5 0 0 0 0,-3 0 0 0 0,-4 0 0 0 0,1 0 0 0 0,2 0 0 0 0,-2 0 0 0 0,-5 0 0 0 0,-4 0 0 0 0,-4 0 0 0 0,-3 0 0 0 0,-1 0 0 0 0,-2 0 0 0 0,-7 0 0 0 0,-1 0 0 0 0,-6 0 0 0 0,-5 0 0 0 0,0 0 0 0 0,3 0 0 0 0,-1 0 0 0 0,2 0 0 0 0,-2 0 0 0 0,2 0 0 0 0,4 0 0 0 0,3 0 0 0 0,-2 0 0 0 0,1 0 0 0 0,1 0 0 0 0,2 0 0 0 0,-3 0 0 0 0,0 0 0 0 0,1 0 0 0 0,-3 0 0 0 0,0 0 0 0 0,1 0 0 0 0,-2 0 0 0 0,-5 0 0 0 0,-6 0 0 0 0,2 0 0 0 0,-2 0 0 0 0,-3 0 0 0 0,-2 0 0 0 0,-2 0 0 0 0,-2 0 0 0 0,-6 6 0 0 0,-4 2 0 0 0,1-1 0 0 0,2-1 0 0 0,-5 4 0 0 0,0 0 0 0 0,2-2 0 0 0,2-1 0 0 0,2 3 0 0 0,2 0 0 0 0,2 4 0 0 0,0-1 0 0 0,-5 4 0 0 0,-13-1 0 0 0,-14 2 0 0 0,-20-2 0 0 0,-12-4 0 0 0,-6-3 0 0 0,-14-4 0 0 0,-16-2 0 0 0,-13-3 0 0 0,-10 0 0 0 0,-13 0 0 0 0,-12-7 0 0 0,-3-1 0 0 0,-5-6 0 0 0,2 0 0 0 0,-7 3 0 0 0,0 2 0 0 0,12-2 0 0 0,7 0 0 0 0,12 3 0 0 0,10 2 0 0 0,3 2 0 0 0,5 2 0 0 0,3 1 0 0 0,5 1 0 0 0,7-5 0 0 0,4-3 0 0 0,0 2 0 0 0,6 0 0 0 0,-1 2 0 0 0,-2 2 0 0 0,-2 1 0 0 0,-3 0 0 0 0,3 1 0 0 0,1 0 0 0 0,-2 1 0 0 0,-2-1 0 0 0,-1 0 0 0 0,-2 0 0 0 0,-2 0 0 0 0,0 1 0 0 0,0-1 0 0 0,-1 0 0 0 0,7 0 0 0 0,1 0 0 0 0,-1-1 0 0 0,0 1 0 0 0,-2 0 0 0 0,-8 0 0 0 0,-2 0 0 0 0,-1 0 0 0 0,1 0 0 0 0,-4-5 0 0 0,-1-3 0 0 0,-4 1 0 0 0,1 1 0 0 0,2 2 0 0 0,-2 1 0 0 0,1 2 0 0 0,-3 0 0 0 0,1 1 0 0 0,3 1 0 0 0,4-1 0 0 0,-3 0 0 0 0,7 1 0 0 0,3-1 0 0 0,2 0 0 0 0,1 0 0 0 0,6 0 0 0 0,1 0 0 0 0,6 0 0 0 0,4 0 0 0 0,1 0 0 0 0,-5 0 0 0 0,2 0 0 0 0,4 0 0 0 0,-3 0 0 0 0,2 0 0 0 0,-2 0 0 0 0,1 0 0 0 0,-3 0 0 0 0,-4 0 0 0 0,2 0 0 0 0,-2 0 0 0 0,-2 0 0 0 0,1 0 0 0 0,1 0 0 0 0,-3 0 0 0 0,2 0 0 0 0,1 0 0 0 0,3 0 0 0 0,-1 0 0 0 0,3 0 0 0 0,4-6 0 0 0,4-1 0 0 0,4-1 0 0 0,2 2 0 0 0,2 2 0 0 0,12 2 0 0 0,22 0 0 0 0,22 2 0 0 0,24 6 0 0 0,27 7 0 0 0,25 8 0 0 0,29 6 0 0 0,22 9 0 0 0,20 5 0 0 0,9 1 0 0 0,9-1 0 0 0,2-2 0 0 0,-21-7 0 0 0,-9-4 0 0 0,-16-6 0 0 0,-14-7 0 0 0,-18-7 0 0 0,-16-3 0 0 0,-14-4 0 0 0,-13-1 0 0 0,-14-2 0 0 0,-4 1 0 0 0,-5 0 0 0 0,1 0 0 0 0,-1 0 0 0 0,-3 1 0 0 0,3 0 0 0 0,5 0 0 0 0,0 0 0 0 0,-3 0 0 0 0,3 0 0 0 0,-3 0 0 0 0,3 0 0 0 0,10-6 0 0 0,6-1 0 0 0,3-6 0 0 0,8-1 0 0 0,1 3 0 0 0,5-3 0 0 0,5 1 0 0 0,6-4 0 0 0,-3 3 0 0 0,1 2 0 0 0,-4 4 0 0 0,0 3 0 0 0,-3 2 0 0 0,1 2 0 0 0,-9 1 0 0 0,-6 1 0 0 0,-3 0 0 0 0,-8-1 0 0 0,-2 1 0 0 0,-6-1 0 0 0,-6 0 0 0 0,1 1 0 0 0,-2-1 0 0 0,-3 0 0 0 0,3 0 0 0 0,-1 0 0 0 0,-1 0 0 0 0,2-1 0 0 0,0 1 0 0 0,-2 0 0 0 0,3 0 0 0 0,0 0 0 0 0,-3 0 0 0 0,-3 0 0 0 0,-2 0 0 0 0,-2 0 0 0 0,-2 0 0 0 0,0 6 0 0 0,-1 2 0 0 0,0-1 0 0 0,0-1 0 0 0,0-2 0 0 0,0-1 0 0 0,1-2 0 0 0,5 0 0 0 0,2-1 0 0 0,0-1 0 0 0,-1 1 0 0 0,-3 0 0 0 0,0-1 0 0 0,-2 1 0 0 0,-1 0 0 0 0,-1 0 0 0 0,-11 0 0 0 0,-15 0 0 0 0,-15 0 0 0 0,-17-6 0 0 0,-22-1 0 0 0,-19-6 0 0 0,-23-1 0 0 0,-23-3 0 0 0,-22-4 0 0 0,-22 0 0 0 0,-20 5 0 0 0,-13 5 0 0 0,-9-2 0 0 0,1 2 0 0 0,21 2 0 0 0,14 3 0 0 0,16 3 0 0 0,16 1 0 0 0,13 2 0 0 0,9 0 0 0 0,1 0 0 0 0,6 1 0 0 0,9-1 0 0 0,10 1 0 0 0,6-1 0 0 0,-1 0 0 0 0,2 0 0 0 0,2 0 0 0 0,1 0 0 0 0,3 0 0 0 0,0 0 0 0 0,2 0 0 0 0,0 0 0 0 0,0 0 0 0 0,6 0 0 0 0,2 0 0 0 0,-7 0 0 0 0,-2 0 0 0 0,3 0 0 0 0,2 6 0 0 0,1 1 0 0 0,4 1 0 0 0,1-3 0 0 0,-1 5 0 0 0,3 1 0 0 0,0-3 0 0 0,4-1 0 0 0,-2 2 0 0 0,3 1 0 0 0,5-1 0 0 0,-2-3 0 0 0,1-2 0 0 0,3-2 0 0 0,-3-1 0 0 0,1-1 0 0 0,3 0 0 0 0,2-1 0 0 0,-4 1 0 0 0,1-1 0 0 0,-4 1 0 0 0,0 0 0 0 0,2 0 0 0 0,-2 0 0 0 0,1 0 0 0 0,-4 0 0 0 0,-3 0 0 0 0,-12 0 0 0 0,-4 0 0 0 0,-9 0 0 0 0,-8 0 0 0 0,-6-6 0 0 0,-5-1 0 0 0,8-1 0 0 0,3 2 0 0 0,-8-3 0 0 0,-4-7 0 0 0,2-1 0 0 0,1 4 0 0 0,6-3 0 0 0,5 2 0 0 0,6 3 0 0 0,0-2 0 0 0,-5 1 0 0 0,1 3 0 0 0,2 2 0 0 0,4-3 0 0 0,4 1 0 0 0,1 1 0 0 0,9 2 0 0 0,2 2 0 0 0,1 2 0 0 0,4 1 0 0 0,0 1 0 0 0,4 1 0 0 0,-1-1 0 0 0,-3 0 0 0 0,-4 1 0 0 0,3-1 0 0 0,-1 0 0 0 0,-2 0 0 0 0,4 0 0 0 0,-1 0 0 0 0,3 0 0 0 0,0 0 0 0 0,3 0 0 0 0,4 0 0 0 0,-1 0 0 0 0,1 0 0 0 0,-2 0 0 0 0,0 0 0 0 0,-2 0 0 0 0,1 0 0 0 0,-2 0 0 0 0,1 0 0 0 0,-1 0 0 0 0,-4 0 0 0 0,1 0 0 0 0,5 0 0 0 0,-1 0 0 0 0,-4 0 0 0 0,3 0 0 0 0,-3 0 0 0 0,-3 0 0 0 0,-3 0 0 0 0,-3 0 0 0 0,4 0 0 0 0,0 0 0 0 0,4 0 0 0 0,1 0 0 0 0,3 0 0 0 0,5 0 0 0 0,5 0 0 0 0,3 0 0 0 0,2 0 0 0 0,8 0 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46"/>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7824 11086 0 0 0,'12'0'0'0'0,"14"0"0"0"0,16 0 0 0 0,10 0 0 0 0,21 0 0 0 0,20 0 0 0 0,17 0 0 0 0,13 0 0 0 0,14 0 0 0 0,12 0 0 0 0,4 0 0 0 0,4 0 0 0 0,-1 0 0 0 0,0 0 0 0 0,-2 0 0 0 0,-11 0 0 0 0,-12 0 0 0 0,-1 0 0 0 0,-4 0 0 0 0,-18 0 0 0 0,-11 0 0 0 0,-4 0 0 0 0,-7 0 0 0 0,-7 0 0 0 0,-4 0 0 0 0,-5 0 0 0 0,-8 0 0 0 0,-9 0 0 0 0,-7 0 0 0 0,-7 0 0 0 0,-3 0 0 0 0,-3 0 0 0 0,-1 0 0 0 0,0 0 0 0 0,0 0 0 0 0,0 0 0 0 0,1 0 0 0 0,0 0 0 0 0,1 0 0 0 0,5 0 0 0 0,2 0 0 0 0,0 0 0 0 0,-2 0 0 0 0,-1 0 0 0 0,-2 0 0 0 0,-1 0 0 0 0,0 0 0 0 0,-2 0 0 0 0,6 0 0 0 0,2 0 0 0 0,0 0 0 0 0,-2 0 0 0 0,-2 0 0 0 0,0 0 0 0 0,-3 0 0 0 0,1 0 0 0 0,-13 0 0 0 0,-16 0 0 0 0,-13 0 0 0 0,-13 0 0 0 0,-19 0 0 0 0,-15 0 0 0 0,-15 0 0 0 0,-13 0 0 0 0,-10 0 0 0 0,-17 0 0 0 0,-8 0 0 0 0,-7 0 0 0 0,-5 0 0 0 0,-3 0 0 0 0,3 0 0 0 0,1 0 0 0 0,11 0 0 0 0,8 0 0 0 0,6 0 0 0 0,2 0 0 0 0,8 0 0 0 0,8 0 0 0 0,7 0 0 0 0,5 0 0 0 0,4 0 0 0 0,8 0 0 0 0,3 0 0 0 0,5 0 0 0 0,1 0 0 0 0,3 0 0 0 0,-1 0 0 0 0,-4 0 0 0 0,1 0 0 0 0,-1 0 0 0 0,-3 0 0 0 0,3 0 0 0 0,-2 0 0 0 0,-2 0 0 0 0,3 0 0 0 0,-1 0 0 0 0,4 0 0 0 0,-1 0 0 0 0,-3 0 0 0 0,3 0 0 0 0,4 0 0 0 0,5 0 0 0 0,-2 0 0 0 0,2 0 0 0 0,2 0 0 0 0,3 0 0 0 0,2 0 0 0 0,2 0 0 0 0,1 0 0 0 0,0 0 0 0 0,1 0 0 0 0,0 0 0 0 0,0 0 0 0 0,6 6 0 0 0,1 1 0 0 0,5 6 0 0 0,7 6 0 0 0,11 0 0 0 0,11-3 0 0 0,11-5 0 0 0,13-3 0 0 0,19-4 0 0 0,23 3 0 0 0,22 1 0 0 0,23-1 0 0 0,20-2 0 0 0,21-2 0 0 0,11-1 0 0 0,0-1 0 0 0,-18-1 0 0 0,-18 0 0 0 0,-14 0 0 0 0,-11-1 0 0 0,-8 1 0 0 0,-8 0 0 0 0,-10 0 0 0 0,-13-1 0 0 0,-7 1 0 0 0,-4 0 0 0 0,-5 0 0 0 0,-7 0 0 0 0,-6 0 0 0 0,-4 0 0 0 0,-3 0 0 0 0,-2 0 0 0 0,0 0 0 0 0,-1 0 0 0 0,0 0 0 0 0,1 0 0 0 0,0 0 0 0 0,0 0 0 0 0,1 0 0 0 0,-1 0 0 0 0,1 0 0 0 0,-1 0 0 0 0,1 0 0 0 0,0 0 0 0 0,-1 0 0 0 0,1 0 0 0 0,0 0 0 0 0,-1 0 0 0 0,7 0 0 0 0,1 0 0 0 0,5 0 0 0 0,1 0 0 0 0,4 0 0 0 0,-1 0 0 0 0,2 0 0 0 0,4-5 0 0 0,-2-3 0 0 0,-5 1 0 0 0,2 1 0 0 0,-4 2 0 0 0,-2 1 0 0 0,-5 2 0 0 0,-2 0 0 0 0,-3 1 0 0 0,-1 1 0 0 0,0-1 0 0 0,-13 0 0 0 0,-15 1 0 0 0,-14-1 0 0 0,-12 0 0 0 0,-7 0 0 0 0,-12 0 0 0 0,-4 0 0 0 0,-12 0 0 0 0,-8 0 0 0 0,-5-6 0 0 0,-8-1 0 0 0,-14-1 0 0 0,-9 2 0 0 0,-10 2 0 0 0,-10 2 0 0 0,-7 0 0 0 0,-11 2 0 0 0,1 0 0 0 0,-5 0 0 0 0,-2 0 0 0 0,1 1 0 0 0,2-1 0 0 0,13 0 0 0 0,11 0 0 0 0,8 0 0 0 0,6 6 0 0 0,2 2 0 0 0,2-1 0 0 0,5-1 0 0 0,-3-2 0 0 0,8-2 0 0 0,-4 0 0 0 0,-3-2 0 0 0,-2 6 0 0 0,-3 1 0 0 0,0 0 0 0 0,10-1 0 0 0,3-2 0 0 0,6-2 0 0 0,-1-1 0 0 0,2 0 0 0 0,9-1 0 0 0,5 0 0 0 0,8-1 0 0 0,3 1 0 0 0,5 0 0 0 0,4 0 0 0 0,6-1 0 0 0,3 1 0 0 0,2 0 0 0 0,2 0 0 0 0,0 0 0 0 0,6-5 0 0 0,8-9 0 0 0,7-6 0 0 0,5-1 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1"/>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17674 11727 0 0 0,'5'0'0'0'0,"20"0"0"0"0,16 0 0 0 0,37 0 0 0 0,38 0 0 0 0,34 0 0 0 0,37 0 0 0 0,38 0 0 0 0,4 0 0 0 0,49 0 0 0 0,-1 0 0 0 0,5 0 0 0 0,0 0 0 0 0,-3 0 0 0 0,-8 0 0 0 0,-17 0 0 0 0,-16 0 0 0 0,-15 0 0 0 0,-17 0 0 0 0,-14 0 0 0 0,-29 0 0 0 0,-8 0 0 0 0,-19 0 0 0 0,-9 0 0 0 0,-15 0 0 0 0,-10 0 0 0 0,-10 0 0 0 0,1 0 0 0 0,-3 0 0 0 0,-5 0 0 0 0,5 0 0 0 0,-1 0 0 0 0,-10 0 0 0 0,10 0 0 0 0,-4 0 0 0 0,0 0 0 0 0,-2 0 0 0 0,1 0 0 0 0,-2 0 0 0 0,14 0 0 0 0,-4 0 0 0 0,5 0 0 0 0,-8 0 0 0 0,4 0 0 0 0,-3 0 0 0 0,7 0 0 0 0,3 0 0 0 0,-9 0 0 0 0,8 0 0 0 0,5 0 0 0 0,-10 0 0 0 0,-9 0 0 0 0,-3 0 0 0 0,3 0 0 0 0,-2 0 0 0 0,8 6 0 0 0,-1 1 0 0 0,-3 1 0 0 0,5-3 0 0 0,-6 0 0 0 0,-1 3 0 0 0,-4 1 0 0 0,-4-1 0 0 0,3-3 0 0 0,-2-1 0 0 0,-8-1 0 0 0,-5-2 0 0 0,-1-1 0 0 0,-7 0 0 0 0,-1-1 0 0 0,-4 1 0 0 0,0 0 0 0 0,-3-1 0 0 0,1 1 0 0 0,5 0 0 0 0,3 0 0 0 0,4 0 0 0 0,-4 0 0 0 0,1 0 0 0 0,-4 0 0 0 0,-1 0 0 0 0,-3 0 0 0 0,1 0 0 0 0,3 0 0 0 0,3 0 0 0 0,4 0 0 0 0,3 0 0 0 0,1 0 0 0 0,7 0 0 0 0,-4 0 0 0 0,5 0 0 0 0,0 0 0 0 0,5 0 0 0 0,-6 0 0 0 0,3 0 0 0 0,-1 6 0 0 0,-7 2 0 0 0,-3-1 0 0 0,-3-1 0 0 0,1-2 0 0 0,-5-2 0 0 0,-1 5 0 0 0,-4 2 0 0 0,-6-2 0 0 0,1-2 0 0 0,3-1 0 0 0,5-1 0 0 0,-2-2 0 0 0,2-1 0 0 0,-3 0 0 0 0,-5 0 0 0 0,-5-1 0 0 0,-4 1 0 0 0,-3 0 0 0 0,-2 0 0 0 0,-6 5 0 0 0,-14 3 0 0 0,-21-1 0 0 0,-21 4 0 0 0,-28 7 0 0 0,-33 5 0 0 0,-30 5 0 0 0,-24-3 0 0 0,-21 1 0 0 0,-17-5 0 0 0,-7 0 0 0 0,0-3 0 0 0,4-5 0 0 0,4-5 0 0 0,5-3 0 0 0,9-3 0 0 0,4-2 0 0 0,6-1 0 0 0,8 0 0 0 0,11-5 0 0 0,7-3 0 0 0,7-4 0 0 0,14-1 0 0 0,9-3 0 0 0,-3 1 0 0 0,0 3 0 0 0,0-2 0 0 0,6 2 0 0 0,3 3 0 0 0,0-3 0 0 0,-2 2 0 0 0,0 1 0 0 0,-3-2 0 0 0,0 1 0 0 0,-1-4 0 0 0,-1 0 0 0 0,0-2 0 0 0,6 2 0 0 0,-10 3 0 0 0,-10-3 0 0 0,-2 3 0 0 0,1 2 0 0 0,4-3 0 0 0,9 2 0 0 0,5 2 0 0 0,2 2 0 0 0,0 3 0 0 0,5 2 0 0 0,7 1 0 0 0,0 1 0 0 0,3 1 0 0 0,-7-1 0 0 0,-1 1 0 0 0,-1-1 0 0 0,2 0 0 0 0,5 1 0 0 0,5-1 0 0 0,-1 0 0 0 0,-4 0 0 0 0,0 0 0 0 0,3 0 0 0 0,-2 0 0 0 0,1 0 0 0 0,4 0 0 0 0,3 0 0 0 0,-3 0 0 0 0,-6 0 0 0 0,-5 5 0 0 0,-6 3 0 0 0,3-1 0 0 0,-1-1 0 0 0,-2 4 0 0 0,3 0 0 0 0,-5-1 0 0 0,3 3 0 0 0,-1 0 0 0 0,4-3 0 0 0,7-2 0 0 0,-1 3 0 0 0,3 0 0 0 0,-1-2 0 0 0,1-2 0 0 0,3 4 0 0 0,3-1 0 0 0,4-1 0 0 0,-4-2 0 0 0,5-2 0 0 0,3-2 0 0 0,2-1 0 0 0,6 0 0 0 0,2-2 0 0 0,-2 1 0 0 0,5-1 0 0 0,-1 1 0 0 0,4 0 0 0 0,-1 0 0 0 0,2 0 0 0 0,-1 0 0 0 0,2 0 0 0 0,-2 0 0 0 0,2 0 0 0 0,-3 0 0 0 0,-3 0 0 0 0,2 0 0 0 0,-1 0 0 0 0,-4 0 0 0 0,-8 0 0 0 0,-5 0 0 0 0,-8 0 0 0 0,5 0 0 0 0,-3 0 0 0 0,1 0 0 0 0,-5 0 0 0 0,1 0 0 0 0,2 0 0 0 0,-2 0 0 0 0,0 0 0 0 0,-3 0 0 0 0,7 0 0 0 0,5 0 0 0 0,3 0 0 0 0,2 0 0 0 0,6 0 0 0 0,2 0 0 0 0,0 0 0 0 0,-3-6 0 0 0,5-2 0 0 0,5 1 0 0 0,6 1 0 0 0,4 2 0 0 0,5 1 0 0 0,1 2 0 0 0,14 1 0 0 0,15 0 0 0 0,20 0 0 0 0,14 0 0 0 0,13 0 0 0 0,17 1 0 0 0,16-1 0 0 0,12 0 0 0 0,9 0 0 0 0,11 0 0 0 0,10 0 0 0 0,15 0 0 0 0,1 0 0 0 0,7 0 0 0 0,3 0 0 0 0,0 0 0 0 0,5 0 0 0 0,-1 0 0 0 0,-1 0 0 0 0,3 0 0 0 0,-7 0 0 0 0,-5 0 0 0 0,4 0 0 0 0,1 0 0 0 0,-1 0 0 0 0,-2 0 0 0 0,-1 0 0 0 0,-6 0 0 0 0,-10 0 0 0 0,-1 0 0 0 0,-16 0 0 0 0,3 0 0 0 0,-5 0 0 0 0,9 0 0 0 0,2 0 0 0 0,-1 0 0 0 0,-2 0 0 0 0,-3 0 0 0 0,-2 0 0 0 0,4 0 0 0 0,6 0 0 0 0,0 0 0 0 0,-1 0 0 0 0,2 0 0 0 0,-2 0 0 0 0,-2 6 0 0 0,2 1 0 0 0,5 1 0 0 0,-2-3 0 0 0,4 0 0 0 0,-3-3 0 0 0,8 0 0 0 0,-1-2 0 0 0,1 0 0 0 0,3 0 0 0 0,-4-1 0 0 0,5 1 0 0 0,-2 0 0 0 0,0 0 0 0 0,-5 0 0 0 0,0 0 0 0 0,-16 0 0 0 0,9 0 0 0 0,-10 0 0 0 0,-6 0 0 0 0,9 0 0 0 0,3 0 0 0 0,-1-6 0 0 0,4-2 0 0 0,6 1 0 0 0,-2 1 0 0 0,3 2 0 0 0,-3 1 0 0 0,-10 2 0 0 0,-6 1 0 0 0,-10 0 0 0 0,-3 0 0 0 0,-5 0 0 0 0,-7 0 0 0 0,-4 1 0 0 0,-3-1 0 0 0,-3 0 0 0 0,-1 0 0 0 0,-7 0 0 0 0,-2 0 0 0 0,1 0 0 0 0,-4 0 0 0 0,0 0 0 0 0,2 0 0 0 0,-3 0 0 0 0,1 0 0 0 0,3 0 0 0 0,2 0 0 0 0,8 0 0 0 0,-1 0 0 0 0,11 0 0 0 0,-3 0 0 0 0,-2 0 0 0 0,15 0 0 0 0,-2 0 0 0 0,-4 0 0 0 0,1 0 0 0 0,-2 0 0 0 0,-4 0 0 0 0,-3 0 0 0 0,-2 0 0 0 0,-9 0 0 0 0,-9 0 0 0 0,-2 0 0 0 0,-4 0 0 0 0,-5 0 0 0 0,2 0 0 0 0,-1 0 0 0 0,4 0 0 0 0,-1 0 0 0 0,-3 0 0 0 0,3 0 0 0 0,-1 0 0 0 0,-3 0 0 0 0,3 0 0 0 0,-1 0 0 0 0,-2 0 0 0 0,-2 0 0 0 0,-4 0 0 0 0,-1 0 0 0 0,-2 0 0 0 0,0 0 0 0 0,-12 0 0 0 0,-16 0 0 0 0,-14 0 0 0 0,-17 0 0 0 0,-22 0 0 0 0,-20 0 0 0 0,-38-6 0 0 0,-24-1 0 0 0,-43-6 0 0 0,-19-6 0 0 0,-18 0 0 0 0,-19-3 0 0 0,-10 3 0 0 0,0-1 0 0 0,7-3 0 0 0,31 2 0 0 0,21 5 0 0 0,13 5 0 0 0,22 5 0 0 0,20 3 0 0 0,18-4 0 0 0,22 0 0 0 0,14 0 0 0 0,8 3 0 0 0,2 0 0 0 0,6 3 0 0 0,1-6 0 0 0,-2-1 0 0 0,-4 1 0 0 0,-8 1 0 0 0,2 3 0 0 0,-1 0 0 0 0,-5 2 0 0 0,-2 1 0 0 0,-1 0 0 0 0,-4-6 0 0 0,0-1 0 0 0,1 0 0 0 0,-9 2 0 0 0,4 1 0 0 0,6-5 0 0 0,3 0 0 0 0,3-4 0 0 0,8 0 0 0 0,8-4 0 0 0,8 1 0 0 0,6-2 0 0 0,4 1 0 0 0,9-1 0 0 0,8 2 0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2"/>
    </inkml:context>
    <inkml:brush xml:id="br0">
      <inkml:brushProperty name="width" value="0.3" units="cm"/>
      <inkml:brushProperty name="height" value="0.6" units="cm"/>
      <inkml:brushProperty name="color" value="#A9D8FF"/>
      <inkml:brushProperty name="tip" value="rectangle"/>
      <inkml:brushProperty name="rasterOp" value="maskPen"/>
    </inkml:brush>
  </inkml:definitions>
  <inkml:trace contextRef="#ctx0" brushRef="#br0">926 0 0 0 0,'0'0'0'0'0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3"/>
    </inkml:context>
    <inkml:brush xml:id="br0">
      <inkml:brushProperty name="width" value="0.3" units="cm"/>
      <inkml:brushProperty name="height" value="0.6" units="cm"/>
      <inkml:brushProperty name="color" value="#D9AEFF"/>
      <inkml:brushProperty name="tip" value="rectangle"/>
      <inkml:brushProperty name="rasterOp" value="maskPen"/>
    </inkml:brush>
  </inkml:definitions>
  <inkml:trace contextRef="#ctx0" brushRef="#br0">1455 0 0 0 0,'0'0'0'0'0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4"/>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18812 4419 0 0 0,'6'0'0'0'0,"7"0"0"0"0,13 0 0 0 0,8 0 0 0 0,10 0 0 0 0,14 0 0 0 0,8 0 0 0 0,6 0 0 0 0,6 0 0 0 0,2 0 0 0 0,5 0 0 0 0,-7 0 0 0 0,7 0 0 0 0,-1 0 0 0 0,-8 0 0 0 0,0 0 0 0 0,-1 0 0 0 0,9 0 0 0 0,1 0 0 0 0,-1 0 0 0 0,13 0 0 0 0,7 0 0 0 0,3 0 0 0 0,1 0 0 0 0,-7 0 0 0 0,-9 0 0 0 0,-9 0 0 0 0,4 0 0 0 0,-6 0 0 0 0,-1 0 0 0 0,-2 0 0 0 0,-2 0 0 0 0,2 0 0 0 0,-1 0 0 0 0,5 0 0 0 0,4 5 0 0 0,0 3 0 0 0,-4-1 0 0 0,-4-1 0 0 0,2-2 0 0 0,-2 4 0 0 0,-2 1 0 0 0,-3-1 0 0 0,-2-2 0 0 0,-2-2 0 0 0,-1-2 0 0 0,-1 5 0 0 0,0 1 0 0 0,-1-1 0 0 0,1-2 0 0 0,0-1 0 0 0,0 4 0 0 0,0 1 0 0 0,0-2 0 0 0,0-1 0 0 0,-5-2 0 0 0,-3-2 0 0 0,1-1 0 0 0,-4 0 0 0 0,-1-1 0 0 0,3-1 0 0 0,7 1 0 0 0,0-1 0 0 0,-1 1 0 0 0,1 0 0 0 0,0 6 0 0 0,1 1 0 0 0,0 0 0 0 0,1-1 0 0 0,-5-2 0 0 0,-3-1 0 0 0,1-2 0 0 0,-4 0 0 0 0,0-1 0 0 0,-5 0 0 0 0,2-1 0 0 0,-4 1 0 0 0,3 0 0 0 0,2 0 0 0 0,-1 0 0 0 0,1-1 0 0 0,4 1 0 0 0,-3 0 0 0 0,-6 0 0 0 0,2 0 0 0 0,-3 1 0 0 0,1-1 0 0 0,5 0 0 0 0,4 0 0 0 0,-2 0 0 0 0,1 0 0 0 0,8 0 0 0 0,10 0 0 0 0,-2 0 0 0 0,9 0 0 0 0,2 0 0 0 0,11 0 0 0 0,-7 0 0 0 0,0 0 0 0 0,13 0 0 0 0,-5 0 0 0 0,5 0 0 0 0,1 0 0 0 0,7 0 0 0 0,2 0 0 0 0,-1 0 0 0 0,4 0 0 0 0,5-6 0 0 0,5-2 0 0 0,-6 1 0 0 0,-7 1 0 0 0,12 2 0 0 0,-9 1 0 0 0,-1 2 0 0 0,-8 0 0 0 0,-5 1 0 0 0,-9 1 0 0 0,-7-1 0 0 0,-7 0 0 0 0,-5 1 0 0 0,-10-1 0 0 0,-8 0 0 0 0,-9 0 0 0 0,-6 0 0 0 0,-4 0 0 0 0,-2 0 0 0 0,-1 0 0 0 0,0 0 0 0 0,0 0 0 0 0,0 0 0 0 0,1 0 0 0 0,0 0 0 0 0,0 0 0 0 0,1 0 0 0 0,-6 0 0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5"/>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15663 9472 0 0 0,'6'0'0'0'0,"7"0"0"0"0,8 0 0 0 0,5 0 0 0 0,5 0 0 0 0,13 0 0 0 0,6 0 0 0 0,0 0 0 0 0,2 0 0 0 0,5 0 0 0 0,3 0 0 0 0,9 0 0 0 0,-2 0 0 0 0,11 0 0 0 0,4 0 0 0 0,4 0 0 0 0,5 0 0 0 0,5 0 0 0 0,2 0 0 0 0,8 0 0 0 0,-2 0 0 0 0,-3 0 0 0 0,-1 0 0 0 0,-5 0 0 0 0,-3 0 0 0 0,1 0 0 0 0,-5 0 0 0 0,-5 0 0 0 0,-5 0 0 0 0,0 0 0 0 0,-6 0 0 0 0,1 0 0 0 0,0 0 0 0 0,-7 0 0 0 0,-4 0 0 0 0,-5 0 0 0 0,-3 0 0 0 0,-3 0 0 0 0,-6 0 0 0 0,-4 0 0 0 0,-3 0 0 0 0,2 0 0 0 0,2 0 0 0 0,-2 0 0 0 0,-2 0 0 0 0,5 0 0 0 0,0 0 0 0 0,-2 0 0 0 0,-1 0 0 0 0,-2 0 0 0 0,-3 0 0 0 0,0 0 0 0 0,5 0 0 0 0,1 0 0 0 0,5 0 0 0 0,0 0 0 0 0,-1 0 0 0 0,-3 0 0 0 0,-3 0 0 0 0,-3 0 0 0 0,-1 0 0 0 0,-1 0 0 0 0,0 0 0 0 0,-1 0 0 0 0,0 0 0 0 0,0 0 0 0 0,0 0 0 0 0,0 6 0 0 0,1 1 0 0 0,-1 1 0 0 0,1-3 0 0 0,-6 0 0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6"/>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12541 10160 0 0 0,'6'0'0'0'0,"7"0"0"0"0,8 0 0 0 0,5 0 0 0 0,5 0 0 0 0,8 0 0 0 0,3 0 0 0 0,6 0 0 0 0,6 0 0 0 0,11 0 0 0 0,1 0 0 0 0,-1 0 0 0 0,1 0 0 0 0,1 0 0 0 0,0 0 0 0 0,0 0 0 0 0,-6 0 0 0 0,-1 0 0 0 0,-6 0 0 0 0,0 0 0 0 0,2 0 0 0 0,-3 0 0 0 0,1 0 0 0 0,-3 0 0 0 0,-4 0 0 0 0,-5 0 0 0 0,3 0 0 0 0,-2 0 0 0 0,4 0 0 0 0,0 0 0 0 0,-3 0 0 0 0,3 0 0 0 0,-1 0 0 0 0,3 0 0 0 0,-1 0 0 0 0,3 0 0 0 0,-2 0 0 0 0,2 0 0 0 0,5 0 0 0 0,-3 0 0 0 0,-4 0 0 0 0,-4 0 0 0 0,1 0 0 0 0,-2 0 0 0 0,-2 0 0 0 0,3 0 0 0 0,0 0 0 0 0,-3 0 0 0 0,-2 0 0 0 0,4 0 0 0 0,-1 0 0 0 0,-1 6 0 0 0,-3 1 0 0 0,-2 1 0 0 0,-1-3 0 0 0,-1 0 0 0 0,-2-3 0 0 0,1 0 0 0 0,-1 4 0 0 0,0 1 0 0 0,0 0 0 0 0,1-1 0 0 0,-1-2 0 0 0,1-2 0 0 0,-1-1 0 0 0,1 0 0 0 0,-1-1 0 0 0,1-1 0 0 0,0 1 0 0 0,-1 0 0 0 0,1-1 0 0 0,-1 1 0 0 0,1 0 0 0 0,0 0 0 0 0,-1 0 0 0 0,1 0 0 0 0,-1 0 0 0 0,1 0 0 0 0,0 0 0 0 0,-1 0 0 0 0,1 0 0 0 0,-1 0 0 0 0,1 0 0 0 0,-6 0 0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10T17:26:32.957"/>
    </inkml:context>
    <inkml:brush xml:id="br0">
      <inkml:brushProperty name="width" value="0.3" units="cm"/>
      <inkml:brushProperty name="height" value="0.6" units="cm"/>
      <inkml:brushProperty name="color" value="#FF8517"/>
      <inkml:brushProperty name="tip" value="rectangle"/>
      <inkml:brushProperty name="rasterOp" value="maskPen"/>
    </inkml:brush>
  </inkml:definitions>
  <inkml:trace contextRef="#ctx0" brushRef="#br0">5609 9559 0 0 0,'12'0'0'0'0,"8"0"0"0"0,14 0 0 0 0,6 0 0 0 0,7 0 0 0 0,3 0 0 0 0,8 0 0 0 0,2 0 0 0 0,0 0 0 0 0,9 0 0 0 0,3 0 0 0 0,-5 0 0 0 0,-2-6 0 0 0,-1-1 0 0 0,6-1 0 0 0,2 3 0 0 0,1 0 0 0 0,-1 3 0 0 0,-7 0 0 0 0,-3 2 0 0 0,-1 0 0 0 0,-4 0 0 0 0,-7 0 0 0 0,-1 1 0 0 0,4-1 0 0 0,3 0 0 0 0,-1 0 0 0 0,-5 0 0 0 0,-5 0 0 0 0,-5 0 0 0 0,-3 0 0 0 0,-2 0 0 0 0,-2 0 0 0 0,0 0 0 0 0,6 0 0 0 0,1 0 0 0 0,0 0 0 0 0,5 0 0 0 0,0 0 0 0 0,4 0 0 0 0,-1 0 0 0 0,-2 0 0 0 0,1 0 0 0 0,0 0 0 0 0,2 0 0 0 0,-1 0 0 0 0,-3 0 0 0 0,-3 0 0 0 0,-4 0 0 0 0,-1 0 0 0 0,-3 0 0 0 0,0 0 0 0 0,-1 0 0 0 0,0 0 0 0 0,-1 0 0 0 0,2 0 0 0 0,-1 0 0 0 0,0 0 0 0 0,1 0 0 0 0,-1 0 0 0 0,1 6 0 0 0,-1 2 0 0 0,-5-1 0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10-08T15:56:09.06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12224 10345 0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D373BE4-A437-4D03-A8DC-FB601453ED05}" type="datetimeFigureOut">
              <a:rPr lang="en-GB" smtClean="0"/>
              <a:t>21/10/2025</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842941C8-FF8F-4249-A592-609101DF8013}" type="slidenum">
              <a:rPr lang="en-GB" smtClean="0"/>
              <a:t>‹#›</a:t>
            </a:fld>
            <a:endParaRPr lang="en-GB"/>
          </a:p>
        </p:txBody>
      </p:sp>
    </p:spTree>
    <p:extLst>
      <p:ext uri="{BB962C8B-B14F-4D97-AF65-F5344CB8AC3E}">
        <p14:creationId xmlns:p14="http://schemas.microsoft.com/office/powerpoint/2010/main" val="1311970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7</a:t>
            </a:fld>
            <a:endParaRPr lang="en-GB"/>
          </a:p>
        </p:txBody>
      </p:sp>
    </p:spTree>
    <p:extLst>
      <p:ext uri="{BB962C8B-B14F-4D97-AF65-F5344CB8AC3E}">
        <p14:creationId xmlns:p14="http://schemas.microsoft.com/office/powerpoint/2010/main" val="1223271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9</a:t>
            </a:fld>
            <a:endParaRPr lang="en-GB"/>
          </a:p>
        </p:txBody>
      </p:sp>
    </p:spTree>
    <p:extLst>
      <p:ext uri="{BB962C8B-B14F-4D97-AF65-F5344CB8AC3E}">
        <p14:creationId xmlns:p14="http://schemas.microsoft.com/office/powerpoint/2010/main" val="2694576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14</a:t>
            </a:fld>
            <a:endParaRPr lang="en-GB"/>
          </a:p>
        </p:txBody>
      </p:sp>
    </p:spTree>
    <p:extLst>
      <p:ext uri="{BB962C8B-B14F-4D97-AF65-F5344CB8AC3E}">
        <p14:creationId xmlns:p14="http://schemas.microsoft.com/office/powerpoint/2010/main" val="1801435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15</a:t>
            </a:fld>
            <a:endParaRPr lang="en-GB"/>
          </a:p>
        </p:txBody>
      </p:sp>
    </p:spTree>
    <p:extLst>
      <p:ext uri="{BB962C8B-B14F-4D97-AF65-F5344CB8AC3E}">
        <p14:creationId xmlns:p14="http://schemas.microsoft.com/office/powerpoint/2010/main" val="1729664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22</a:t>
            </a:fld>
            <a:endParaRPr lang="en-GB"/>
          </a:p>
        </p:txBody>
      </p:sp>
    </p:spTree>
    <p:extLst>
      <p:ext uri="{BB962C8B-B14F-4D97-AF65-F5344CB8AC3E}">
        <p14:creationId xmlns:p14="http://schemas.microsoft.com/office/powerpoint/2010/main" val="176850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23</a:t>
            </a:fld>
            <a:endParaRPr lang="en-GB"/>
          </a:p>
        </p:txBody>
      </p:sp>
    </p:spTree>
    <p:extLst>
      <p:ext uri="{BB962C8B-B14F-4D97-AF65-F5344CB8AC3E}">
        <p14:creationId xmlns:p14="http://schemas.microsoft.com/office/powerpoint/2010/main" val="2547924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0373847C-20D6-3AE4-1CC5-86877F49E35B}"/>
            </a:ext>
          </a:extLst>
        </p:cNvPr>
        <p:cNvGrpSpPr/>
        <p:nvPr/>
      </p:nvGrpSpPr>
      <p:grpSpPr>
        <a:xfrm>
          <a:off x="0" y="0"/>
          <a:ext cx="0" cy="0"/>
          <a:chOff x="0" y="0"/>
          <a:chExt cx="0" cy="0"/>
        </a:xfrm>
      </p:grpSpPr>
      <p:sp>
        <p:nvSpPr>
          <p:cNvPr id="118" name="Google Shape;118;p6:notes">
            <a:extLst>
              <a:ext uri="{FF2B5EF4-FFF2-40B4-BE49-F238E27FC236}">
                <a16:creationId xmlns:a16="http://schemas.microsoft.com/office/drawing/2014/main" id="{7D03E288-7A6B-4839-96C9-8359B815B1E5}"/>
              </a:ext>
            </a:extLst>
          </p:cNvPr>
          <p:cNvSpPr>
            <a:spLocks noGrp="1" noRot="1" noChangeAspect="1"/>
          </p:cNvSpPr>
          <p:nvPr>
            <p:ph type="sldImg" idx="2"/>
          </p:nvPr>
        </p:nvSpPr>
        <p:spPr>
          <a:xfrm>
            <a:off x="136525" y="1352550"/>
            <a:ext cx="6496050" cy="36544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6:notes">
            <a:extLst>
              <a:ext uri="{FF2B5EF4-FFF2-40B4-BE49-F238E27FC236}">
                <a16:creationId xmlns:a16="http://schemas.microsoft.com/office/drawing/2014/main" id="{117F01F9-0011-7B70-D5C9-E8AF816D16C5}"/>
              </a:ext>
            </a:extLst>
          </p:cNvPr>
          <p:cNvSpPr txBox="1">
            <a:spLocks noGrp="1"/>
          </p:cNvSpPr>
          <p:nvPr>
            <p:ph type="body" idx="1"/>
          </p:nvPr>
        </p:nvSpPr>
        <p:spPr>
          <a:xfrm>
            <a:off x="677100" y="5208503"/>
            <a:ext cx="5416784" cy="4261501"/>
          </a:xfrm>
          <a:prstGeom prst="rect">
            <a:avLst/>
          </a:prstGeom>
          <a:noFill/>
          <a:ln>
            <a:noFill/>
          </a:ln>
        </p:spPr>
        <p:txBody>
          <a:bodyPr spcFirstLastPara="1" wrap="square" lIns="91562" tIns="45769" rIns="91562" bIns="45769" anchor="t" anchorCtr="0">
            <a:noAutofit/>
          </a:bodyPr>
          <a:lstStyle/>
          <a:p>
            <a:r>
              <a:rPr lang="en-US" dirty="0"/>
              <a:t>10 mins 1 </a:t>
            </a:r>
            <a:r>
              <a:rPr lang="en-US"/>
              <a:t>paragraph using </a:t>
            </a:r>
            <a:endParaRPr/>
          </a:p>
        </p:txBody>
      </p:sp>
      <p:sp>
        <p:nvSpPr>
          <p:cNvPr id="120" name="Google Shape;120;p6:notes">
            <a:extLst>
              <a:ext uri="{FF2B5EF4-FFF2-40B4-BE49-F238E27FC236}">
                <a16:creationId xmlns:a16="http://schemas.microsoft.com/office/drawing/2014/main" id="{30518FA2-ED3D-BAA3-6FC7-28589EAB46C0}"/>
              </a:ext>
            </a:extLst>
          </p:cNvPr>
          <p:cNvSpPr txBox="1">
            <a:spLocks noGrp="1"/>
          </p:cNvSpPr>
          <p:nvPr>
            <p:ph type="sldNum" idx="12"/>
          </p:nvPr>
        </p:nvSpPr>
        <p:spPr>
          <a:xfrm>
            <a:off x="3835322" y="10279840"/>
            <a:ext cx="2934091" cy="543020"/>
          </a:xfrm>
          <a:prstGeom prst="rect">
            <a:avLst/>
          </a:prstGeom>
          <a:noFill/>
          <a:ln>
            <a:noFill/>
          </a:ln>
        </p:spPr>
        <p:txBody>
          <a:bodyPr spcFirstLastPara="1" wrap="square" lIns="91562" tIns="45769" rIns="91562" bIns="45769" anchor="b" anchorCtr="0">
            <a:noAutofit/>
          </a:bodyPr>
          <a:lstStyle/>
          <a:p>
            <a:fld id="{00000000-1234-1234-1234-123412341234}" type="slidenum">
              <a:rPr lang="en-US"/>
              <a:pPr/>
              <a:t>24</a:t>
            </a:fld>
            <a:endParaRPr/>
          </a:p>
        </p:txBody>
      </p:sp>
    </p:spTree>
    <p:extLst>
      <p:ext uri="{BB962C8B-B14F-4D97-AF65-F5344CB8AC3E}">
        <p14:creationId xmlns:p14="http://schemas.microsoft.com/office/powerpoint/2010/main" val="175640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25</a:t>
            </a:fld>
            <a:endParaRPr lang="en-GB"/>
          </a:p>
        </p:txBody>
      </p:sp>
    </p:spTree>
    <p:extLst>
      <p:ext uri="{BB962C8B-B14F-4D97-AF65-F5344CB8AC3E}">
        <p14:creationId xmlns:p14="http://schemas.microsoft.com/office/powerpoint/2010/main" val="56909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26</a:t>
            </a:fld>
            <a:endParaRPr lang="en-GB"/>
          </a:p>
        </p:txBody>
      </p:sp>
    </p:spTree>
    <p:extLst>
      <p:ext uri="{BB962C8B-B14F-4D97-AF65-F5344CB8AC3E}">
        <p14:creationId xmlns:p14="http://schemas.microsoft.com/office/powerpoint/2010/main" val="3020358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30</a:t>
            </a:fld>
            <a:endParaRPr lang="en-GB"/>
          </a:p>
        </p:txBody>
      </p:sp>
    </p:spTree>
    <p:extLst>
      <p:ext uri="{BB962C8B-B14F-4D97-AF65-F5344CB8AC3E}">
        <p14:creationId xmlns:p14="http://schemas.microsoft.com/office/powerpoint/2010/main" val="245793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35</a:t>
            </a:fld>
            <a:endParaRPr lang="en-GB"/>
          </a:p>
        </p:txBody>
      </p:sp>
    </p:spTree>
    <p:extLst>
      <p:ext uri="{BB962C8B-B14F-4D97-AF65-F5344CB8AC3E}">
        <p14:creationId xmlns:p14="http://schemas.microsoft.com/office/powerpoint/2010/main" val="48543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48</a:t>
            </a:fld>
            <a:endParaRPr lang="en-GB"/>
          </a:p>
        </p:txBody>
      </p:sp>
    </p:spTree>
    <p:extLst>
      <p:ext uri="{BB962C8B-B14F-4D97-AF65-F5344CB8AC3E}">
        <p14:creationId xmlns:p14="http://schemas.microsoft.com/office/powerpoint/2010/main" val="1597978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289875-5BCD-4F84-A303-E1076093D53C}" type="slidenum">
              <a:rPr lang="en-GB" smtClean="0"/>
              <a:t>57</a:t>
            </a:fld>
            <a:endParaRPr lang="en-GB"/>
          </a:p>
        </p:txBody>
      </p:sp>
    </p:spTree>
    <p:extLst>
      <p:ext uri="{BB962C8B-B14F-4D97-AF65-F5344CB8AC3E}">
        <p14:creationId xmlns:p14="http://schemas.microsoft.com/office/powerpoint/2010/main" val="276325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Image: http://www.freestockphotos.biz/stockphoto/16633 &amp; https://pixabay.com/en/pencil-eraser-rubber-red-write-307508/</a:t>
            </a:r>
          </a:p>
          <a:p>
            <a:endParaRPr lang="en-GB" dirty="0"/>
          </a:p>
        </p:txBody>
      </p:sp>
      <p:sp>
        <p:nvSpPr>
          <p:cNvPr id="4" name="Slide Number Placeholder 3"/>
          <p:cNvSpPr>
            <a:spLocks noGrp="1"/>
          </p:cNvSpPr>
          <p:nvPr>
            <p:ph type="sldNum" sz="quarter" idx="10"/>
          </p:nvPr>
        </p:nvSpPr>
        <p:spPr/>
        <p:txBody>
          <a:bodyPr/>
          <a:lstStyle/>
          <a:p>
            <a:fld id="{7BD8323E-E3B0-48BE-BFF9-A3A1F8D68FF3}" type="slidenum">
              <a:rPr lang="en-GB" smtClean="0"/>
              <a:t>61</a:t>
            </a:fld>
            <a:endParaRPr lang="en-GB"/>
          </a:p>
        </p:txBody>
      </p:sp>
    </p:spTree>
    <p:extLst>
      <p:ext uri="{BB962C8B-B14F-4D97-AF65-F5344CB8AC3E}">
        <p14:creationId xmlns:p14="http://schemas.microsoft.com/office/powerpoint/2010/main" val="3417145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21/10/2025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21/10/2025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21/10/2025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0FDD-3A1F-8E49-AEFD-443CAE70986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67AF365-514A-A343-86CF-0BF8250CD7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B7EC31C-0C6A-A243-8B8A-552BC7CBD59B}"/>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64ABDCA2-5078-2949-BB55-7C4BB6DB63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187ACF-BC8F-AD4A-A1F0-0B16A71834EC}"/>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842932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ED211-DCA8-464A-8E50-074E6984D7C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5C051FF-179B-CB4B-BFAB-894601994BE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4C7FA9-40DB-CA44-AAED-1458FC496F77}"/>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3E6608D2-0559-9D43-A35B-160C645D79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9A764-DB5B-494A-9A51-B91CCC8192F7}"/>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2934518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2A98-A975-0449-8BEA-A49B551F02A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5AFE90D-D47D-4D48-A989-C711164F57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C47D3C1-6F26-AE43-B126-74692EF3B7BB}"/>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38418534-0D56-2140-AD50-E76E28D989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63720-5AEE-B449-8608-BCF2656C2429}"/>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4027594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C5609-11F2-8246-B91D-EFD78843F90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420E424-A830-1344-8C1A-88B16F99053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D86C335-9FF4-5C4A-BACB-1388FC5FA7C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11B953A-3EA7-8F42-9687-86B4E70FC5B5}"/>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6" name="Footer Placeholder 5">
            <a:extLst>
              <a:ext uri="{FF2B5EF4-FFF2-40B4-BE49-F238E27FC236}">
                <a16:creationId xmlns:a16="http://schemas.microsoft.com/office/drawing/2014/main" id="{B2EE0FA0-01BF-5745-A2B2-C7D6C33C3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A801DC-285D-2E4F-85C0-5EE8012778D0}"/>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3993425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CF11-175C-5C41-9456-063686B71EB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9085384-447E-294C-A1E7-2179913DB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5FCA86-D9E5-AE4D-A2C3-DA6845A2078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B64B84E-97E5-B247-9F50-2CC8EA462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3698AB6-FDD1-2140-BB1E-1F0BEF21C91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194F498-24B4-8049-9E16-3BB836416A1B}"/>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8" name="Footer Placeholder 7">
            <a:extLst>
              <a:ext uri="{FF2B5EF4-FFF2-40B4-BE49-F238E27FC236}">
                <a16:creationId xmlns:a16="http://schemas.microsoft.com/office/drawing/2014/main" id="{98838572-9908-C54B-883B-B232A329EA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E7E764-E363-BD4D-AF12-B7AFAA07BCD1}"/>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1856589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F28F1-8313-A045-AACE-DB992C1D89A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D97E3B-AA95-6542-BFC1-F8BAD5D1B15C}"/>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4" name="Footer Placeholder 3">
            <a:extLst>
              <a:ext uri="{FF2B5EF4-FFF2-40B4-BE49-F238E27FC236}">
                <a16:creationId xmlns:a16="http://schemas.microsoft.com/office/drawing/2014/main" id="{C345A4D1-7604-DE42-A75C-99CB4AF969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C1633-CB60-D14B-8E02-857851781119}"/>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386466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3D52E-58AD-334B-91D9-3A5F87882A98}"/>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3" name="Footer Placeholder 2">
            <a:extLst>
              <a:ext uri="{FF2B5EF4-FFF2-40B4-BE49-F238E27FC236}">
                <a16:creationId xmlns:a16="http://schemas.microsoft.com/office/drawing/2014/main" id="{B1F434B9-E42F-5C40-B5EC-C1E02103BF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72041-4458-1A4D-A2B0-10359ED9B1E1}"/>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4278475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0B6B4-3D1B-0244-9238-D020A2A058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5DAEECC-1E89-BB45-AAE0-FBE7BFD6D7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EBD688A-EF52-B142-8C88-7FCA68E24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C9CABF-B698-6B41-8B25-C1C204B8A0C1}"/>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6" name="Footer Placeholder 5">
            <a:extLst>
              <a:ext uri="{FF2B5EF4-FFF2-40B4-BE49-F238E27FC236}">
                <a16:creationId xmlns:a16="http://schemas.microsoft.com/office/drawing/2014/main" id="{29496EC2-8DF1-3245-8DDF-D5A53E617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C33A1B-2EBF-2947-A305-1275160EC5DB}"/>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2401087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69D42-E29D-D040-8054-F430A1A851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6E1AF01-AD78-2F4F-A789-04FC51B4D5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FEC240-83A1-0E42-A616-E26E5F0C01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CD9C722-003F-9D44-B9A7-14D7CA366731}"/>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6" name="Footer Placeholder 5">
            <a:extLst>
              <a:ext uri="{FF2B5EF4-FFF2-40B4-BE49-F238E27FC236}">
                <a16:creationId xmlns:a16="http://schemas.microsoft.com/office/drawing/2014/main" id="{40BB0FFA-42F9-404B-8191-6880FC6203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24A67F-CA9E-C64F-B43E-42A31F9BBF5C}"/>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4084713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8AE05-AA8C-BB4B-A975-00A1DA5154F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E2617A4-EB87-7245-BECE-CCD230516E3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CFBC33-977C-9248-88F2-8573BAC17FD9}"/>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9BDA1EDE-7150-964F-967B-D3F9DC87B4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669A3C-67CE-DD43-A48C-54C6F2481B47}"/>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3471928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6AE8C5-0FE8-4E45-B20D-E701EA68CDE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F7F16CC-F8FA-614D-8F09-AEDD0A25CEC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139D5EE-7411-2145-BC51-F55EA133DB52}"/>
              </a:ext>
            </a:extLst>
          </p:cNvPr>
          <p:cNvSpPr>
            <a:spLocks noGrp="1"/>
          </p:cNvSpPr>
          <p:nvPr>
            <p:ph type="dt" sz="half" idx="10"/>
          </p:nvPr>
        </p:nvSpPr>
        <p:spPr/>
        <p:txBody>
          <a:body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84E39F48-66BE-E848-8BFC-DFA3715AD6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08F6FE-CCBD-A141-9C0B-9AAAF982BB2A}"/>
              </a:ext>
            </a:extLst>
          </p:cNvPr>
          <p:cNvSpPr>
            <a:spLocks noGrp="1"/>
          </p:cNvSpPr>
          <p:nvPr>
            <p:ph type="sldNum" sz="quarter" idx="12"/>
          </p:nvPr>
        </p:nvSpPr>
        <p:spPr/>
        <p:txBody>
          <a:bodyPr/>
          <a:lstStyle/>
          <a:p>
            <a:fld id="{C3D33418-5C28-3D46-AE89-D96B25DC1107}" type="slidenum">
              <a:rPr lang="en-US" smtClean="0"/>
              <a:t>‹#›</a:t>
            </a:fld>
            <a:endParaRPr lang="en-US"/>
          </a:p>
        </p:txBody>
      </p:sp>
    </p:spTree>
    <p:extLst>
      <p:ext uri="{BB962C8B-B14F-4D97-AF65-F5344CB8AC3E}">
        <p14:creationId xmlns:p14="http://schemas.microsoft.com/office/powerpoint/2010/main" val="296467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21/10/2025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0F61F0-342E-AA4D-B90F-9825BC483E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6281B7-370B-DD4F-B0D3-1F7845152C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B45948E-4156-124A-B463-CB81909F4C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57B118-DD44-D34D-810A-091F816D498F}" type="datetimeFigureOut">
              <a:rPr lang="en-US" smtClean="0"/>
              <a:t>10/21/2025</a:t>
            </a:fld>
            <a:endParaRPr lang="en-US"/>
          </a:p>
        </p:txBody>
      </p:sp>
      <p:sp>
        <p:nvSpPr>
          <p:cNvPr id="5" name="Footer Placeholder 4">
            <a:extLst>
              <a:ext uri="{FF2B5EF4-FFF2-40B4-BE49-F238E27FC236}">
                <a16:creationId xmlns:a16="http://schemas.microsoft.com/office/drawing/2014/main" id="{116DC645-6BFA-654A-8801-E5488FF44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E61848-1B95-1B4C-B758-B77FA86CB8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33418-5C28-3D46-AE89-D96B25DC1107}" type="slidenum">
              <a:rPr lang="en-US" smtClean="0"/>
              <a:t>‹#›</a:t>
            </a:fld>
            <a:endParaRPr lang="en-US"/>
          </a:p>
        </p:txBody>
      </p:sp>
    </p:spTree>
    <p:extLst>
      <p:ext uri="{BB962C8B-B14F-4D97-AF65-F5344CB8AC3E}">
        <p14:creationId xmlns:p14="http://schemas.microsoft.com/office/powerpoint/2010/main" val="1016415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customXml" Target="../ink/ink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3.png"/><Relationship Id="rId18" Type="http://schemas.openxmlformats.org/officeDocument/2006/relationships/customXml" Target="../ink/ink10.xml"/><Relationship Id="rId3" Type="http://schemas.openxmlformats.org/officeDocument/2006/relationships/image" Target="../media/image2.png"/><Relationship Id="rId7" Type="http://schemas.openxmlformats.org/officeDocument/2006/relationships/image" Target="../media/image17.png"/><Relationship Id="rId12" Type="http://schemas.openxmlformats.org/officeDocument/2006/relationships/customXml" Target="../ink/ink6.xml"/><Relationship Id="rId17" Type="http://schemas.openxmlformats.org/officeDocument/2006/relationships/customXml" Target="../ink/ink9.xml"/><Relationship Id="rId2" Type="http://schemas.openxmlformats.org/officeDocument/2006/relationships/image" Target="../media/image1.png"/><Relationship Id="rId16" Type="http://schemas.openxmlformats.org/officeDocument/2006/relationships/customXml" Target="../ink/ink8.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customXml" Target="../ink/ink5.xml"/><Relationship Id="rId5" Type="http://schemas.openxmlformats.org/officeDocument/2006/relationships/image" Target="../media/image4.png"/><Relationship Id="rId15" Type="http://schemas.openxmlformats.org/officeDocument/2006/relationships/image" Target="../media/image90.png"/><Relationship Id="rId10" Type="http://schemas.openxmlformats.org/officeDocument/2006/relationships/customXml" Target="../ink/ink4.xml"/><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customXml" Target="../ink/ink3.xml"/><Relationship Id="rId14" Type="http://schemas.openxmlformats.org/officeDocument/2006/relationships/customXml" Target="../ink/ink7.xml"/></Relationships>
</file>

<file path=ppt/slides/_rels/slide21.xml.rels><?xml version="1.0" encoding="UTF-8" standalone="yes"?>
<Relationships xmlns="http://schemas.openxmlformats.org/package/2006/relationships"><Relationship Id="rId26" Type="http://schemas.openxmlformats.org/officeDocument/2006/relationships/image" Target="../media/image140.png"/><Relationship Id="rId21" Type="http://schemas.openxmlformats.org/officeDocument/2006/relationships/customXml" Target="../ink/ink20.xml"/><Relationship Id="rId42" Type="http://schemas.openxmlformats.org/officeDocument/2006/relationships/image" Target="../media/image22.png"/><Relationship Id="rId47" Type="http://schemas.openxmlformats.org/officeDocument/2006/relationships/customXml" Target="../ink/ink33.xml"/><Relationship Id="rId63" Type="http://schemas.openxmlformats.org/officeDocument/2006/relationships/customXml" Target="../ink/ink41.xml"/><Relationship Id="rId68" Type="http://schemas.openxmlformats.org/officeDocument/2006/relationships/image" Target="../media/image35.png"/><Relationship Id="rId16" Type="http://schemas.openxmlformats.org/officeDocument/2006/relationships/customXml" Target="../ink/ink17.xml"/><Relationship Id="rId11" Type="http://schemas.openxmlformats.org/officeDocument/2006/relationships/customXml" Target="../ink/ink14.xml"/><Relationship Id="rId32" Type="http://schemas.openxmlformats.org/officeDocument/2006/relationships/image" Target="../media/image170.png"/><Relationship Id="rId37" Type="http://schemas.openxmlformats.org/officeDocument/2006/relationships/customXml" Target="../ink/ink28.xml"/><Relationship Id="rId53" Type="http://schemas.openxmlformats.org/officeDocument/2006/relationships/customXml" Target="../ink/ink36.xml"/><Relationship Id="rId58" Type="http://schemas.openxmlformats.org/officeDocument/2006/relationships/image" Target="../media/image30.png"/><Relationship Id="rId74" Type="http://schemas.openxmlformats.org/officeDocument/2006/relationships/image" Target="../media/image38.png"/><Relationship Id="rId79" Type="http://schemas.openxmlformats.org/officeDocument/2006/relationships/customXml" Target="../ink/ink49.xml"/><Relationship Id="rId5" Type="http://schemas.openxmlformats.org/officeDocument/2006/relationships/image" Target="../media/image4.png"/><Relationship Id="rId61" Type="http://schemas.openxmlformats.org/officeDocument/2006/relationships/customXml" Target="../ink/ink40.xml"/><Relationship Id="rId82" Type="http://schemas.openxmlformats.org/officeDocument/2006/relationships/image" Target="../media/image42.png"/><Relationship Id="rId19" Type="http://schemas.openxmlformats.org/officeDocument/2006/relationships/customXml" Target="../ink/ink19.xml"/><Relationship Id="rId14" Type="http://schemas.openxmlformats.org/officeDocument/2006/relationships/image" Target="../media/image90.png"/><Relationship Id="rId22" Type="http://schemas.openxmlformats.org/officeDocument/2006/relationships/image" Target="../media/image120.png"/><Relationship Id="rId27" Type="http://schemas.openxmlformats.org/officeDocument/2006/relationships/customXml" Target="../ink/ink23.xml"/><Relationship Id="rId30" Type="http://schemas.openxmlformats.org/officeDocument/2006/relationships/image" Target="../media/image160.png"/><Relationship Id="rId35" Type="http://schemas.openxmlformats.org/officeDocument/2006/relationships/customXml" Target="../ink/ink27.xml"/><Relationship Id="rId43" Type="http://schemas.openxmlformats.org/officeDocument/2006/relationships/customXml" Target="../ink/ink31.xml"/><Relationship Id="rId48" Type="http://schemas.openxmlformats.org/officeDocument/2006/relationships/image" Target="../media/image25.png"/><Relationship Id="rId56" Type="http://schemas.openxmlformats.org/officeDocument/2006/relationships/image" Target="../media/image29.png"/><Relationship Id="rId64" Type="http://schemas.openxmlformats.org/officeDocument/2006/relationships/image" Target="../media/image33.png"/><Relationship Id="rId69" Type="http://schemas.openxmlformats.org/officeDocument/2006/relationships/customXml" Target="../ink/ink44.xml"/><Relationship Id="rId77" Type="http://schemas.openxmlformats.org/officeDocument/2006/relationships/customXml" Target="../ink/ink48.xml"/><Relationship Id="rId8" Type="http://schemas.openxmlformats.org/officeDocument/2006/relationships/image" Target="../media/image17.png"/><Relationship Id="rId51" Type="http://schemas.openxmlformats.org/officeDocument/2006/relationships/customXml" Target="../ink/ink35.xml"/><Relationship Id="rId72" Type="http://schemas.openxmlformats.org/officeDocument/2006/relationships/image" Target="../media/image37.png"/><Relationship Id="rId80" Type="http://schemas.openxmlformats.org/officeDocument/2006/relationships/image" Target="../media/image41.png"/><Relationship Id="rId3" Type="http://schemas.openxmlformats.org/officeDocument/2006/relationships/image" Target="../media/image2.png"/><Relationship Id="rId12" Type="http://schemas.openxmlformats.org/officeDocument/2006/relationships/image" Target="../media/image43.png"/><Relationship Id="rId17" Type="http://schemas.openxmlformats.org/officeDocument/2006/relationships/customXml" Target="../ink/ink18.xml"/><Relationship Id="rId25" Type="http://schemas.openxmlformats.org/officeDocument/2006/relationships/customXml" Target="../ink/ink22.xml"/><Relationship Id="rId33" Type="http://schemas.openxmlformats.org/officeDocument/2006/relationships/customXml" Target="../ink/ink26.xml"/><Relationship Id="rId38" Type="http://schemas.openxmlformats.org/officeDocument/2006/relationships/image" Target="../media/image20.png"/><Relationship Id="rId46" Type="http://schemas.openxmlformats.org/officeDocument/2006/relationships/image" Target="../media/image24.png"/><Relationship Id="rId59" Type="http://schemas.openxmlformats.org/officeDocument/2006/relationships/customXml" Target="../ink/ink39.xml"/><Relationship Id="rId67" Type="http://schemas.openxmlformats.org/officeDocument/2006/relationships/customXml" Target="../ink/ink43.xml"/><Relationship Id="rId20" Type="http://schemas.openxmlformats.org/officeDocument/2006/relationships/image" Target="../media/image110.png"/><Relationship Id="rId41" Type="http://schemas.openxmlformats.org/officeDocument/2006/relationships/customXml" Target="../ink/ink30.xml"/><Relationship Id="rId54" Type="http://schemas.openxmlformats.org/officeDocument/2006/relationships/image" Target="../media/image28.png"/><Relationship Id="rId62" Type="http://schemas.openxmlformats.org/officeDocument/2006/relationships/image" Target="../media/image32.png"/><Relationship Id="rId70" Type="http://schemas.openxmlformats.org/officeDocument/2006/relationships/image" Target="../media/image36.png"/><Relationship Id="rId75" Type="http://schemas.openxmlformats.org/officeDocument/2006/relationships/customXml" Target="../ink/ink47.xml"/><Relationship Id="rId83"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16.png"/><Relationship Id="rId15" Type="http://schemas.openxmlformats.org/officeDocument/2006/relationships/customXml" Target="../ink/ink16.xml"/><Relationship Id="rId23" Type="http://schemas.openxmlformats.org/officeDocument/2006/relationships/customXml" Target="../ink/ink21.xml"/><Relationship Id="rId28" Type="http://schemas.openxmlformats.org/officeDocument/2006/relationships/image" Target="../media/image150.png"/><Relationship Id="rId36" Type="http://schemas.openxmlformats.org/officeDocument/2006/relationships/image" Target="../media/image19.png"/><Relationship Id="rId49" Type="http://schemas.openxmlformats.org/officeDocument/2006/relationships/customXml" Target="../ink/ink34.xml"/><Relationship Id="rId57" Type="http://schemas.openxmlformats.org/officeDocument/2006/relationships/customXml" Target="../ink/ink38.xml"/><Relationship Id="rId10" Type="http://schemas.openxmlformats.org/officeDocument/2006/relationships/customXml" Target="../ink/ink13.xml"/><Relationship Id="rId31" Type="http://schemas.openxmlformats.org/officeDocument/2006/relationships/customXml" Target="../ink/ink25.xml"/><Relationship Id="rId44" Type="http://schemas.openxmlformats.org/officeDocument/2006/relationships/image" Target="../media/image23.png"/><Relationship Id="rId52" Type="http://schemas.openxmlformats.org/officeDocument/2006/relationships/image" Target="../media/image27.png"/><Relationship Id="rId60" Type="http://schemas.openxmlformats.org/officeDocument/2006/relationships/image" Target="../media/image31.png"/><Relationship Id="rId65" Type="http://schemas.openxmlformats.org/officeDocument/2006/relationships/customXml" Target="../ink/ink42.xml"/><Relationship Id="rId73" Type="http://schemas.openxmlformats.org/officeDocument/2006/relationships/customXml" Target="../ink/ink46.xml"/><Relationship Id="rId78" Type="http://schemas.openxmlformats.org/officeDocument/2006/relationships/image" Target="../media/image40.png"/><Relationship Id="rId81" Type="http://schemas.openxmlformats.org/officeDocument/2006/relationships/customXml" Target="../ink/ink50.xml"/><Relationship Id="rId4" Type="http://schemas.openxmlformats.org/officeDocument/2006/relationships/image" Target="../media/image3.png"/><Relationship Id="rId9" Type="http://schemas.openxmlformats.org/officeDocument/2006/relationships/customXml" Target="../ink/ink12.xml"/><Relationship Id="rId13" Type="http://schemas.openxmlformats.org/officeDocument/2006/relationships/customXml" Target="../ink/ink15.xml"/><Relationship Id="rId18" Type="http://schemas.openxmlformats.org/officeDocument/2006/relationships/image" Target="../media/image100.png"/><Relationship Id="rId39" Type="http://schemas.openxmlformats.org/officeDocument/2006/relationships/customXml" Target="../ink/ink29.xml"/><Relationship Id="rId34" Type="http://schemas.openxmlformats.org/officeDocument/2006/relationships/image" Target="../media/image180.png"/><Relationship Id="rId50" Type="http://schemas.openxmlformats.org/officeDocument/2006/relationships/image" Target="../media/image26.png"/><Relationship Id="rId55" Type="http://schemas.openxmlformats.org/officeDocument/2006/relationships/customXml" Target="../ink/ink37.xml"/><Relationship Id="rId76" Type="http://schemas.openxmlformats.org/officeDocument/2006/relationships/image" Target="../media/image39.png"/><Relationship Id="rId7" Type="http://schemas.openxmlformats.org/officeDocument/2006/relationships/customXml" Target="../ink/ink11.xml"/><Relationship Id="rId71" Type="http://schemas.openxmlformats.org/officeDocument/2006/relationships/customXml" Target="../ink/ink45.xml"/><Relationship Id="rId2" Type="http://schemas.openxmlformats.org/officeDocument/2006/relationships/image" Target="../media/image1.png"/><Relationship Id="rId29" Type="http://schemas.openxmlformats.org/officeDocument/2006/relationships/customXml" Target="../ink/ink24.xml"/><Relationship Id="rId24" Type="http://schemas.openxmlformats.org/officeDocument/2006/relationships/image" Target="../media/image130.png"/><Relationship Id="rId40" Type="http://schemas.openxmlformats.org/officeDocument/2006/relationships/image" Target="../media/image21.png"/><Relationship Id="rId45" Type="http://schemas.openxmlformats.org/officeDocument/2006/relationships/customXml" Target="../ink/ink32.xml"/><Relationship Id="rId66"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customXml" Target="../ink/ink51.xm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2.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62.png"/><Relationship Id="rId2" Type="http://schemas.openxmlformats.org/officeDocument/2006/relationships/slideLayout" Target="../slideLayouts/slideLayout13.xml"/><Relationship Id="rId1" Type="http://schemas.openxmlformats.org/officeDocument/2006/relationships/video" Target="https://www.youtube.com/embed/u_BcMXgws6Y?feature=oembed"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4.jpe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5.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2.png"/><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png"/><Relationship Id="rId7" Type="http://schemas.openxmlformats.org/officeDocument/2006/relationships/image" Target="../media/image7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6.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4.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4.pn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4.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4.pn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4.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4.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1.png"/><Relationship Id="rId5" Type="http://schemas.openxmlformats.org/officeDocument/2006/relationships/image" Target="../media/image4.pn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82.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1.png"/><Relationship Id="rId5" Type="http://schemas.openxmlformats.org/officeDocument/2006/relationships/image" Target="../media/image4.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8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8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2B3F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cs typeface="Calibri Light"/>
              </a:rPr>
              <a:t>Lesson 1 and </a:t>
            </a:r>
            <a:r>
              <a:rPr lang="en-GB">
                <a:cs typeface="Calibri Light"/>
              </a:rPr>
              <a:t>2  </a:t>
            </a:r>
            <a:endParaRPr lang="en-GB" dirty="0"/>
          </a:p>
        </p:txBody>
      </p:sp>
      <p:sp>
        <p:nvSpPr>
          <p:cNvPr id="3" name="Subtitle 2"/>
          <p:cNvSpPr>
            <a:spLocks noGrp="1"/>
          </p:cNvSpPr>
          <p:nvPr>
            <p:ph type="subTitle" idx="1"/>
          </p:nvPr>
        </p:nvSpPr>
        <p:spPr>
          <a:xfrm>
            <a:off x="1524000" y="4144963"/>
            <a:ext cx="9144000" cy="1655762"/>
          </a:xfrm>
        </p:spPr>
        <p:txBody>
          <a:bodyPr vert="horz" lIns="91440" tIns="45720" rIns="91440" bIns="45720" rtlCol="0" anchor="t">
            <a:normAutofit/>
          </a:bodyPr>
          <a:lstStyle/>
          <a:p>
            <a:r>
              <a:rPr lang="en-GB" dirty="0">
                <a:cs typeface="Calibri"/>
              </a:rPr>
              <a:t>English Language, Paper 1 – Question 1 &amp; 2 (new pro-forma)</a:t>
            </a:r>
          </a:p>
          <a:p>
            <a:r>
              <a:rPr lang="en-GB" dirty="0">
                <a:cs typeface="Calibri"/>
              </a:rPr>
              <a:t>November 2018 paper: ‘Sound of Thunder’ (T-Rex Paper)</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Title: </a:t>
            </a:r>
            <a:r>
              <a:rPr lang="en-GB" sz="2400" b="1" u="sng" dirty="0">
                <a:highlight>
                  <a:srgbClr val="FFFF00"/>
                </a:highlight>
              </a:rPr>
              <a:t>How do I approach English Language Paper 1, Question 1 and 2?</a:t>
            </a:r>
            <a:endParaRPr lang="en-GB" sz="2400" b="1" u="sng" dirty="0">
              <a:highlight>
                <a:srgbClr val="FFFF00"/>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56304" y="2287837"/>
            <a:ext cx="942219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cs typeface="Calibri" panose="020F0502020204030204"/>
              </a:rPr>
              <a:t>How many Language papers will I sit? </a:t>
            </a:r>
          </a:p>
          <a:p>
            <a:pPr marL="342900" indent="-342900">
              <a:buAutoNum type="arabicPeriod"/>
            </a:pPr>
            <a:r>
              <a:rPr lang="en-GB" sz="2400" dirty="0">
                <a:cs typeface="Calibri" panose="020F0502020204030204"/>
              </a:rPr>
              <a:t>How many marks is each paper worth? </a:t>
            </a:r>
          </a:p>
          <a:p>
            <a:pPr marL="342900" indent="-342900">
              <a:buAutoNum type="arabicPeriod"/>
            </a:pPr>
            <a:r>
              <a:rPr lang="en-GB" sz="2400" dirty="0">
                <a:cs typeface="Calibri" panose="020F0502020204030204"/>
              </a:rPr>
              <a:t>How is each paper structured? </a:t>
            </a:r>
          </a:p>
          <a:p>
            <a:pPr marL="342900" indent="-342900">
              <a:buAutoNum type="arabicPeriod"/>
            </a:pPr>
            <a:r>
              <a:rPr lang="en-GB" sz="2400" dirty="0">
                <a:cs typeface="Calibri" panose="020F0502020204030204"/>
              </a:rPr>
              <a:t>What skill do I need to use when writing about Language / Structure for Q2 and 3? </a:t>
            </a:r>
          </a:p>
          <a:p>
            <a:pPr marL="342900" indent="-342900">
              <a:buAutoNum type="arabicPeriod"/>
            </a:pPr>
            <a:r>
              <a:rPr lang="en-GB" sz="2400" dirty="0">
                <a:cs typeface="Calibri" panose="020F0502020204030204"/>
              </a:rPr>
              <a:t>What do I need to do for Q5? </a:t>
            </a:r>
          </a:p>
        </p:txBody>
      </p:sp>
      <p:pic>
        <p:nvPicPr>
          <p:cNvPr id="13" name="Picture 12">
            <a:extLst>
              <a:ext uri="{FF2B5EF4-FFF2-40B4-BE49-F238E27FC236}">
                <a16:creationId xmlns:a16="http://schemas.microsoft.com/office/drawing/2014/main" id="{EC76A763-4971-42E5-9FBE-3BBF71F36A1B}"/>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330331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Self- Assessment: </a:t>
            </a:r>
            <a:r>
              <a:rPr lang="en-GB" sz="2400" b="1" u="sng" dirty="0">
                <a:highlight>
                  <a:srgbClr val="00FF00"/>
                </a:highlight>
              </a:rPr>
              <a:t>Green pen your answers</a:t>
            </a:r>
            <a:endParaRPr lang="en-GB" sz="2400" b="1" u="sng" dirty="0">
              <a:highlight>
                <a:srgbClr val="00FF00"/>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56304" y="2287837"/>
            <a:ext cx="942219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cs typeface="Calibri" panose="020F0502020204030204"/>
              </a:rPr>
              <a:t>I will sit 2 Language Papers (Paper 1 and Paper 2).</a:t>
            </a:r>
          </a:p>
          <a:p>
            <a:pPr marL="342900" indent="-342900">
              <a:buAutoNum type="arabicPeriod"/>
            </a:pPr>
            <a:r>
              <a:rPr lang="en-GB" sz="2400" dirty="0">
                <a:cs typeface="Calibri" panose="020F0502020204030204"/>
              </a:rPr>
              <a:t>Each paper is worth 80 marks.</a:t>
            </a:r>
          </a:p>
          <a:p>
            <a:pPr marL="342900" indent="-342900">
              <a:buAutoNum type="arabicPeriod"/>
            </a:pPr>
            <a:r>
              <a:rPr lang="en-GB" sz="2400" dirty="0">
                <a:cs typeface="Calibri" panose="020F0502020204030204"/>
              </a:rPr>
              <a:t>Each paper is structured into a Reading section (Q1-4) and a Writing section (Q5).</a:t>
            </a:r>
          </a:p>
          <a:p>
            <a:pPr marL="342900" indent="-342900">
              <a:buAutoNum type="arabicPeriod"/>
            </a:pPr>
            <a:r>
              <a:rPr lang="en-GB" sz="2400" dirty="0">
                <a:cs typeface="Calibri" panose="020F0502020204030204"/>
              </a:rPr>
              <a:t>I need to use analysis when writing about Language / Structure for Q2 and 3? </a:t>
            </a:r>
          </a:p>
          <a:p>
            <a:pPr marL="342900" indent="-342900">
              <a:buAutoNum type="arabicPeriod"/>
            </a:pPr>
            <a:r>
              <a:rPr lang="en-GB" sz="2400" dirty="0">
                <a:cs typeface="Calibri" panose="020F0502020204030204"/>
              </a:rPr>
              <a:t>For Q5, I need to write my own creative response, focusing on describe / narrate. </a:t>
            </a:r>
          </a:p>
        </p:txBody>
      </p:sp>
      <p:pic>
        <p:nvPicPr>
          <p:cNvPr id="13" name="Picture 12">
            <a:extLst>
              <a:ext uri="{FF2B5EF4-FFF2-40B4-BE49-F238E27FC236}">
                <a16:creationId xmlns:a16="http://schemas.microsoft.com/office/drawing/2014/main" id="{EC76A763-4971-42E5-9FBE-3BBF71F36A1B}"/>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122493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817209" y="678508"/>
            <a:ext cx="7197143"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What is English Language?</a:t>
            </a:r>
            <a:endParaRPr lang="en-US" dirty="0">
              <a:cs typeface="Calibri"/>
            </a:endParaRPr>
          </a:p>
        </p:txBody>
      </p:sp>
      <p:sp>
        <p:nvSpPr>
          <p:cNvPr id="4" name="TextBox 3">
            <a:extLst>
              <a:ext uri="{FF2B5EF4-FFF2-40B4-BE49-F238E27FC236}">
                <a16:creationId xmlns:a16="http://schemas.microsoft.com/office/drawing/2014/main" id="{16C318FB-5C62-B935-07AA-2CBB923C6295}"/>
              </a:ext>
            </a:extLst>
          </p:cNvPr>
          <p:cNvSpPr txBox="1"/>
          <p:nvPr/>
        </p:nvSpPr>
        <p:spPr>
          <a:xfrm>
            <a:off x="1632857" y="1548189"/>
            <a:ext cx="94221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panose="020F0502020204030204"/>
              </a:rPr>
              <a:t>Lots of the skills you need to answer you have already learnt through our English Literature work. Here are the paper breakdowns:</a:t>
            </a:r>
          </a:p>
        </p:txBody>
      </p:sp>
      <p:sp>
        <p:nvSpPr>
          <p:cNvPr id="13" name="Rectangle 12">
            <a:extLst>
              <a:ext uri="{FF2B5EF4-FFF2-40B4-BE49-F238E27FC236}">
                <a16:creationId xmlns:a16="http://schemas.microsoft.com/office/drawing/2014/main" id="{B7091694-F1A2-79FC-4423-2C31242E0A29}"/>
              </a:ext>
            </a:extLst>
          </p:cNvPr>
          <p:cNvSpPr/>
          <p:nvPr/>
        </p:nvSpPr>
        <p:spPr>
          <a:xfrm>
            <a:off x="1175657" y="2415419"/>
            <a:ext cx="5104189" cy="4100285"/>
          </a:xfrm>
          <a:prstGeom prst="rect">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u="sng" dirty="0">
                <a:solidFill>
                  <a:schemeClr val="tx1"/>
                </a:solidFill>
                <a:cs typeface="Calibri"/>
              </a:rPr>
              <a:t>English Language, Paper 1:</a:t>
            </a:r>
            <a:r>
              <a:rPr lang="en-GB" sz="2400" dirty="0">
                <a:solidFill>
                  <a:schemeClr val="tx1"/>
                </a:solidFill>
                <a:cs typeface="Calibri"/>
              </a:rPr>
              <a:t> </a:t>
            </a:r>
            <a:endParaRPr lang="en-US" dirty="0">
              <a:solidFill>
                <a:schemeClr val="tx1"/>
              </a:solidFill>
              <a:cs typeface="Calibri"/>
            </a:endParaRPr>
          </a:p>
          <a:p>
            <a:pPr marL="342900" indent="-342900">
              <a:buFont typeface="Arial"/>
              <a:buChar char="•"/>
            </a:pPr>
            <a:r>
              <a:rPr lang="en-GB" sz="2400" dirty="0">
                <a:solidFill>
                  <a:schemeClr val="tx1"/>
                </a:solidFill>
                <a:cs typeface="Calibri"/>
              </a:rPr>
              <a:t>You will get an extract from a </a:t>
            </a:r>
            <a:r>
              <a:rPr lang="en-GB" sz="2400" b="1" dirty="0">
                <a:solidFill>
                  <a:schemeClr val="tx1"/>
                </a:solidFill>
                <a:cs typeface="Calibri"/>
              </a:rPr>
              <a:t>fictional</a:t>
            </a:r>
            <a:r>
              <a:rPr lang="en-GB" sz="2400" dirty="0">
                <a:solidFill>
                  <a:schemeClr val="tx1"/>
                </a:solidFill>
                <a:cs typeface="Calibri"/>
              </a:rPr>
              <a:t> text.</a:t>
            </a:r>
          </a:p>
          <a:p>
            <a:pPr marL="342900" indent="-342900">
              <a:buFont typeface="Arial"/>
              <a:buChar char="•"/>
            </a:pPr>
            <a:r>
              <a:rPr lang="en-GB" sz="2400" dirty="0">
                <a:solidFill>
                  <a:schemeClr val="tx1"/>
                </a:solidFill>
                <a:cs typeface="Calibri"/>
              </a:rPr>
              <a:t>Question 1: Select 4 correct answers (4 marks)</a:t>
            </a:r>
          </a:p>
          <a:p>
            <a:pPr marL="342900" indent="-342900">
              <a:buFont typeface="Arial"/>
              <a:buChar char="•"/>
            </a:pPr>
            <a:r>
              <a:rPr lang="en-GB" sz="2400" dirty="0">
                <a:solidFill>
                  <a:schemeClr val="tx1"/>
                </a:solidFill>
                <a:cs typeface="Calibri"/>
              </a:rPr>
              <a:t>Question 2: Language analysis (8 marks)</a:t>
            </a:r>
          </a:p>
          <a:p>
            <a:pPr marL="342900" indent="-342900">
              <a:buFont typeface="Arial"/>
              <a:buChar char="•"/>
            </a:pPr>
            <a:r>
              <a:rPr lang="en-GB" sz="2400" dirty="0">
                <a:solidFill>
                  <a:schemeClr val="tx1"/>
                </a:solidFill>
                <a:cs typeface="Calibri"/>
              </a:rPr>
              <a:t>Question 3: Structure (8 marks)</a:t>
            </a:r>
          </a:p>
          <a:p>
            <a:pPr marL="342900" indent="-342900">
              <a:buFont typeface="Arial"/>
              <a:buChar char="•"/>
            </a:pPr>
            <a:r>
              <a:rPr lang="en-GB" sz="2400" dirty="0">
                <a:solidFill>
                  <a:schemeClr val="tx1"/>
                </a:solidFill>
                <a:cs typeface="Calibri"/>
              </a:rPr>
              <a:t>Question 4: Evaluation (20 marks)</a:t>
            </a:r>
          </a:p>
          <a:p>
            <a:pPr marL="342900" indent="-342900">
              <a:buFont typeface="Arial"/>
              <a:buChar char="•"/>
            </a:pPr>
            <a:r>
              <a:rPr lang="en-GB" sz="2400" dirty="0">
                <a:solidFill>
                  <a:schemeClr val="tx1"/>
                </a:solidFill>
                <a:cs typeface="Calibri"/>
              </a:rPr>
              <a:t>Question 5: Descriptive/creative writing (40 marks)</a:t>
            </a:r>
          </a:p>
        </p:txBody>
      </p:sp>
      <p:sp>
        <p:nvSpPr>
          <p:cNvPr id="15" name="Rectangle 14">
            <a:extLst>
              <a:ext uri="{FF2B5EF4-FFF2-40B4-BE49-F238E27FC236}">
                <a16:creationId xmlns:a16="http://schemas.microsoft.com/office/drawing/2014/main" id="{1701DF7E-677E-2A9A-85AB-E97B654401BC}"/>
              </a:ext>
            </a:extLst>
          </p:cNvPr>
          <p:cNvSpPr/>
          <p:nvPr/>
        </p:nvSpPr>
        <p:spPr>
          <a:xfrm>
            <a:off x="6678990" y="2415418"/>
            <a:ext cx="5104189" cy="4100285"/>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u="sng" dirty="0">
                <a:solidFill>
                  <a:schemeClr val="tx1"/>
                </a:solidFill>
                <a:cs typeface="Calibri"/>
              </a:rPr>
              <a:t>English Language, Paper 2:</a:t>
            </a:r>
            <a:r>
              <a:rPr lang="en-GB" sz="2400" dirty="0">
                <a:solidFill>
                  <a:schemeClr val="tx1"/>
                </a:solidFill>
                <a:cs typeface="Calibri"/>
              </a:rPr>
              <a:t> </a:t>
            </a:r>
            <a:endParaRPr lang="en-US" dirty="0">
              <a:solidFill>
                <a:schemeClr val="tx1"/>
              </a:solidFill>
              <a:cs typeface="Calibri"/>
            </a:endParaRPr>
          </a:p>
          <a:p>
            <a:pPr marL="342900" indent="-342900">
              <a:buFont typeface="Arial"/>
              <a:buChar char="•"/>
            </a:pPr>
            <a:r>
              <a:rPr lang="en-GB" sz="2400" dirty="0">
                <a:solidFill>
                  <a:schemeClr val="tx1"/>
                </a:solidFill>
                <a:cs typeface="Calibri"/>
              </a:rPr>
              <a:t>You will get </a:t>
            </a:r>
            <a:r>
              <a:rPr lang="en-GB" sz="2400" b="1" dirty="0">
                <a:solidFill>
                  <a:schemeClr val="tx1"/>
                </a:solidFill>
                <a:cs typeface="Calibri"/>
              </a:rPr>
              <a:t>two non-fiction</a:t>
            </a:r>
            <a:r>
              <a:rPr lang="en-GB" sz="2400" dirty="0">
                <a:solidFill>
                  <a:schemeClr val="tx1"/>
                </a:solidFill>
                <a:cs typeface="Calibri"/>
              </a:rPr>
              <a:t> sources.</a:t>
            </a:r>
          </a:p>
          <a:p>
            <a:pPr marL="342900" indent="-342900">
              <a:buFont typeface="Arial"/>
              <a:buChar char="•"/>
            </a:pPr>
            <a:r>
              <a:rPr lang="en-GB" sz="2400" dirty="0">
                <a:solidFill>
                  <a:schemeClr val="tx1"/>
                </a:solidFill>
                <a:cs typeface="Calibri"/>
              </a:rPr>
              <a:t>Question 1: True or false (4 marks)</a:t>
            </a:r>
          </a:p>
          <a:p>
            <a:pPr marL="342900" indent="-342900">
              <a:buFont typeface="Arial"/>
              <a:buChar char="•"/>
            </a:pPr>
            <a:r>
              <a:rPr lang="en-GB" sz="2400" dirty="0">
                <a:solidFill>
                  <a:schemeClr val="tx1"/>
                </a:solidFill>
                <a:cs typeface="Calibri"/>
              </a:rPr>
              <a:t>Question 2: Comparison between sources (8 marks)</a:t>
            </a:r>
          </a:p>
          <a:p>
            <a:pPr marL="342900" indent="-342900">
              <a:buFont typeface="Arial"/>
              <a:buChar char="•"/>
            </a:pPr>
            <a:r>
              <a:rPr lang="en-GB" sz="2400" dirty="0">
                <a:solidFill>
                  <a:schemeClr val="tx1"/>
                </a:solidFill>
                <a:cs typeface="Calibri"/>
              </a:rPr>
              <a:t>Question 3: Language analysis (12 marks)</a:t>
            </a:r>
          </a:p>
          <a:p>
            <a:pPr marL="342900" indent="-342900">
              <a:buFont typeface="Arial"/>
              <a:buChar char="•"/>
            </a:pPr>
            <a:r>
              <a:rPr lang="en-GB" sz="2400" dirty="0">
                <a:solidFill>
                  <a:schemeClr val="tx1"/>
                </a:solidFill>
                <a:cs typeface="Calibri"/>
              </a:rPr>
              <a:t>Question 4: Comparing attitudes (16 marks)</a:t>
            </a:r>
          </a:p>
          <a:p>
            <a:pPr marL="342900" indent="-342900">
              <a:buFont typeface="Arial"/>
              <a:buChar char="•"/>
            </a:pPr>
            <a:r>
              <a:rPr lang="en-GB" sz="2400" dirty="0">
                <a:solidFill>
                  <a:schemeClr val="tx1"/>
                </a:solidFill>
                <a:cs typeface="Calibri"/>
              </a:rPr>
              <a:t>Question 5: Writing to persuade/argue (40 marks)</a:t>
            </a:r>
          </a:p>
        </p:txBody>
      </p:sp>
      <p:pic>
        <p:nvPicPr>
          <p:cNvPr id="16" name="Picture 15">
            <a:extLst>
              <a:ext uri="{FF2B5EF4-FFF2-40B4-BE49-F238E27FC236}">
                <a16:creationId xmlns:a16="http://schemas.microsoft.com/office/drawing/2014/main" id="{CE9B6ED9-D73F-4550-B8BE-D4FFE3031A92}"/>
              </a:ext>
            </a:extLst>
          </p:cNvPr>
          <p:cNvPicPr>
            <a:picLocks noChangeAspect="1"/>
          </p:cNvPicPr>
          <p:nvPr/>
        </p:nvPicPr>
        <p:blipFill>
          <a:blip r:embed="rId6"/>
          <a:stretch>
            <a:fillRect/>
          </a:stretch>
        </p:blipFill>
        <p:spPr>
          <a:xfrm>
            <a:off x="10183835" y="60377"/>
            <a:ext cx="1927330" cy="662813"/>
          </a:xfrm>
          <a:prstGeom prst="rect">
            <a:avLst/>
          </a:prstGeom>
        </p:spPr>
      </p:pic>
    </p:spTree>
    <p:extLst>
      <p:ext uri="{BB962C8B-B14F-4D97-AF65-F5344CB8AC3E}">
        <p14:creationId xmlns:p14="http://schemas.microsoft.com/office/powerpoint/2010/main" val="144742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333B4-0727-43CA-B2E6-B7BA823EB3B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CFD2A39-BE83-4596-A6EA-F2051D9CF807}"/>
              </a:ext>
            </a:extLst>
          </p:cNvPr>
          <p:cNvSpPr>
            <a:spLocks noGrp="1"/>
          </p:cNvSpPr>
          <p:nvPr>
            <p:ph idx="1"/>
          </p:nvPr>
        </p:nvSpPr>
        <p:spPr/>
        <p:txBody>
          <a:bodyPr/>
          <a:lstStyle/>
          <a:p>
            <a:endParaRPr lang="en-GB" dirty="0"/>
          </a:p>
        </p:txBody>
      </p:sp>
      <p:graphicFrame>
        <p:nvGraphicFramePr>
          <p:cNvPr id="4" name="Google Shape;102;p16">
            <a:extLst>
              <a:ext uri="{FF2B5EF4-FFF2-40B4-BE49-F238E27FC236}">
                <a16:creationId xmlns:a16="http://schemas.microsoft.com/office/drawing/2014/main" id="{782F8C60-0A6C-4D2D-9B90-3E9FB2808F8A}"/>
              </a:ext>
            </a:extLst>
          </p:cNvPr>
          <p:cNvGraphicFramePr/>
          <p:nvPr>
            <p:extLst>
              <p:ext uri="{D42A27DB-BD31-4B8C-83A1-F6EECF244321}">
                <p14:modId xmlns:p14="http://schemas.microsoft.com/office/powerpoint/2010/main" val="493473673"/>
              </p:ext>
            </p:extLst>
          </p:nvPr>
        </p:nvGraphicFramePr>
        <p:xfrm>
          <a:off x="221609" y="84030"/>
          <a:ext cx="11748781" cy="7022055"/>
        </p:xfrm>
        <a:graphic>
          <a:graphicData uri="http://schemas.openxmlformats.org/drawingml/2006/table">
            <a:tbl>
              <a:tblPr>
                <a:noFill/>
              </a:tblPr>
              <a:tblGrid>
                <a:gridCol w="1685536">
                  <a:extLst>
                    <a:ext uri="{9D8B030D-6E8A-4147-A177-3AD203B41FA5}">
                      <a16:colId xmlns:a16="http://schemas.microsoft.com/office/drawing/2014/main" val="20000"/>
                    </a:ext>
                  </a:extLst>
                </a:gridCol>
                <a:gridCol w="2579964">
                  <a:extLst>
                    <a:ext uri="{9D8B030D-6E8A-4147-A177-3AD203B41FA5}">
                      <a16:colId xmlns:a16="http://schemas.microsoft.com/office/drawing/2014/main" val="20001"/>
                    </a:ext>
                  </a:extLst>
                </a:gridCol>
                <a:gridCol w="1353885">
                  <a:extLst>
                    <a:ext uri="{9D8B030D-6E8A-4147-A177-3AD203B41FA5}">
                      <a16:colId xmlns:a16="http://schemas.microsoft.com/office/drawing/2014/main" val="20002"/>
                    </a:ext>
                  </a:extLst>
                </a:gridCol>
                <a:gridCol w="3064698">
                  <a:extLst>
                    <a:ext uri="{9D8B030D-6E8A-4147-A177-3AD203B41FA5}">
                      <a16:colId xmlns:a16="http://schemas.microsoft.com/office/drawing/2014/main" val="20003"/>
                    </a:ext>
                  </a:extLst>
                </a:gridCol>
                <a:gridCol w="3064698">
                  <a:extLst>
                    <a:ext uri="{9D8B030D-6E8A-4147-A177-3AD203B41FA5}">
                      <a16:colId xmlns:a16="http://schemas.microsoft.com/office/drawing/2014/main" val="4094469300"/>
                    </a:ext>
                  </a:extLst>
                </a:gridCol>
              </a:tblGrid>
              <a:tr h="1725662">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Paper 1 </a:t>
                      </a:r>
                      <a:endParaRPr sz="2000" u="sng" dirty="0">
                        <a:latin typeface="Century Gothic" panose="020B0502020202020204" pitchFamily="34" charset="0"/>
                      </a:endParaRPr>
                    </a:p>
                    <a:p>
                      <a:pPr marL="0" marR="0" lvl="0" indent="0" algn="ctr" rtl="0">
                        <a:lnSpc>
                          <a:spcPct val="107000"/>
                        </a:lnSpc>
                        <a:spcBef>
                          <a:spcPts val="800"/>
                        </a:spcBef>
                        <a:spcAft>
                          <a:spcPts val="0"/>
                        </a:spcAft>
                        <a:buNone/>
                      </a:pPr>
                      <a:r>
                        <a:rPr lang="en-GB" sz="2000" b="1" i="1" u="none" strike="noStrike" cap="none" dirty="0">
                          <a:latin typeface="Century Gothic" panose="020B0502020202020204" pitchFamily="34" charset="0"/>
                          <a:ea typeface="Comic Sans MS"/>
                          <a:cs typeface="Comic Sans MS"/>
                          <a:sym typeface="Comic Sans MS"/>
                        </a:rPr>
                        <a:t>(1hr 45 mins)</a:t>
                      </a:r>
                      <a:endParaRPr sz="2000" b="1" i="1" u="none" strike="noStrike" cap="none" dirty="0">
                        <a:latin typeface="Century Gothic" panose="020B0502020202020204" pitchFamily="34" charset="0"/>
                        <a:ea typeface="Comic Sans MS"/>
                        <a:cs typeface="Comic Sans MS"/>
                        <a:sym typeface="Comic Sans MS"/>
                      </a:endParaRPr>
                    </a:p>
                    <a:p>
                      <a:pPr marL="0" marR="0" lvl="0" indent="0" algn="ctr" rtl="0">
                        <a:lnSpc>
                          <a:spcPct val="107000"/>
                        </a:lnSpc>
                        <a:spcBef>
                          <a:spcPts val="800"/>
                        </a:spcBef>
                        <a:spcAft>
                          <a:spcPts val="0"/>
                        </a:spcAft>
                        <a:buNone/>
                      </a:pPr>
                      <a:endParaRPr sz="2000" b="1" u="sng" strike="noStrike" cap="none"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What you have to do </a:t>
                      </a:r>
                      <a:endParaRPr sz="2000" u="sng"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Marks</a:t>
                      </a:r>
                      <a:endParaRPr sz="2000" b="1" u="sng" strike="noStrike" cap="none"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Timings</a:t>
                      </a:r>
                    </a:p>
                    <a:p>
                      <a:pPr marL="0" marR="0" lvl="0" indent="0" algn="ctr" rtl="0">
                        <a:lnSpc>
                          <a:spcPct val="107000"/>
                        </a:lnSpc>
                        <a:spcBef>
                          <a:spcPts val="0"/>
                        </a:spcBef>
                        <a:spcAft>
                          <a:spcPts val="0"/>
                        </a:spcAft>
                        <a:buNone/>
                      </a:pPr>
                      <a:endParaRPr lang="en-GB" sz="2000" b="1" u="sng" strike="noStrike" cap="none" dirty="0">
                        <a:latin typeface="Century Gothic" panose="020B0502020202020204" pitchFamily="34" charset="0"/>
                        <a:sym typeface="Comic Sans MS"/>
                      </a:endParaRPr>
                    </a:p>
                    <a:p>
                      <a:pPr marL="0" marR="0" lvl="0" indent="0" algn="ctr" rtl="0">
                        <a:lnSpc>
                          <a:spcPct val="107000"/>
                        </a:lnSpc>
                        <a:spcBef>
                          <a:spcPts val="0"/>
                        </a:spcBef>
                        <a:spcAft>
                          <a:spcPts val="0"/>
                        </a:spcAft>
                        <a:buNone/>
                      </a:pPr>
                      <a:r>
                        <a:rPr lang="en-GB" sz="2000" b="1" i="1" u="none" strike="noStrike" cap="none" dirty="0">
                          <a:latin typeface="Century Gothic" panose="020B0502020202020204" pitchFamily="34" charset="0"/>
                          <a:sym typeface="Comic Sans MS"/>
                        </a:rPr>
                        <a:t>(15 mins for reading) </a:t>
                      </a:r>
                      <a:endParaRPr sz="2000" i="1" u="none"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25% Extra Time (2 hr, 12 mins)</a:t>
                      </a:r>
                    </a:p>
                    <a:p>
                      <a:pPr marL="0" marR="0" lvl="0" indent="0" algn="ctr" rtl="0">
                        <a:lnSpc>
                          <a:spcPct val="107000"/>
                        </a:lnSpc>
                        <a:spcBef>
                          <a:spcPts val="0"/>
                        </a:spcBef>
                        <a:spcAft>
                          <a:spcPts val="0"/>
                        </a:spcAft>
                        <a:buNone/>
                      </a:pPr>
                      <a:endParaRPr lang="en-GB" sz="2000" b="1" i="1" u="none" strike="noStrike" cap="none" dirty="0">
                        <a:latin typeface="Century Gothic" panose="020B0502020202020204" pitchFamily="34" charset="0"/>
                        <a:sym typeface="Comic Sans MS"/>
                      </a:endParaRPr>
                    </a:p>
                    <a:p>
                      <a:pPr marL="0" marR="0" lvl="0" indent="0" algn="ctr" rtl="0">
                        <a:lnSpc>
                          <a:spcPct val="107000"/>
                        </a:lnSpc>
                        <a:spcBef>
                          <a:spcPts val="0"/>
                        </a:spcBef>
                        <a:spcAft>
                          <a:spcPts val="0"/>
                        </a:spcAft>
                        <a:buNone/>
                      </a:pPr>
                      <a:r>
                        <a:rPr lang="en-GB" sz="2000" b="1" i="1" u="none" strike="noStrike" cap="none" dirty="0">
                          <a:latin typeface="Century Gothic" panose="020B0502020202020204" pitchFamily="34" charset="0"/>
                          <a:sym typeface="Comic Sans MS"/>
                        </a:rPr>
                        <a:t>(20 mins for reading) </a:t>
                      </a:r>
                      <a:endParaRPr sz="2000" i="1" u="none"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0"/>
                  </a:ext>
                </a:extLst>
              </a:tr>
              <a:tr h="889835">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Q1 Select 4</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Select 4 details (Q.F. / pronoun)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4</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5 minutes</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5 minutes</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1"/>
                  </a:ext>
                </a:extLst>
              </a:tr>
              <a:tr h="1111062">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Q2 Language </a:t>
                      </a:r>
                      <a:endParaRPr sz="2000" b="1" i="1"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GB" sz="1800" b="1" dirty="0">
                          <a:solidFill>
                            <a:schemeClr val="tx1"/>
                          </a:solidFill>
                          <a:latin typeface="Century Gothic" panose="020B0502020202020204" pitchFamily="34" charset="0"/>
                          <a:ea typeface="Comic Sans MS"/>
                          <a:cs typeface="Comic Sans MS"/>
                          <a:sym typeface="Comic Sans MS"/>
                        </a:rPr>
                        <a:t>Analysis of Language (2 PEZALS)</a:t>
                      </a:r>
                      <a:endParaRPr sz="1800" b="1" dirty="0">
                        <a:solidFill>
                          <a:schemeClr val="tx1"/>
                        </a:solidFill>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sym typeface="Comic Sans MS"/>
                        </a:rPr>
                        <a:t>8</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10 minutes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dirty="0">
                          <a:latin typeface="Century Gothic" panose="020B0502020202020204" pitchFamily="34" charset="0"/>
                          <a:ea typeface="Comic Sans MS"/>
                          <a:cs typeface="Comic Sans MS"/>
                          <a:sym typeface="Comic Sans MS"/>
                        </a:rPr>
                        <a:t>13 minutes </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4">
                        <a:lumMod val="20000"/>
                        <a:lumOff val="80000"/>
                      </a:schemeClr>
                    </a:solidFill>
                  </a:tcPr>
                </a:tc>
                <a:extLst>
                  <a:ext uri="{0D108BD9-81ED-4DB2-BD59-A6C34878D82A}">
                    <a16:rowId xmlns:a16="http://schemas.microsoft.com/office/drawing/2014/main" val="10002"/>
                  </a:ext>
                </a:extLst>
              </a:tr>
              <a:tr h="925613">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Q3</a:t>
                      </a:r>
                      <a:r>
                        <a:rPr lang="en-GB" sz="2000" b="1" dirty="0">
                          <a:latin typeface="Century Gothic" panose="020B0502020202020204" pitchFamily="34" charset="0"/>
                          <a:ea typeface="Comic Sans MS"/>
                          <a:cs typeface="Comic Sans MS"/>
                          <a:sym typeface="Comic Sans MS"/>
                        </a:rPr>
                        <a:t> Structure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Analysis of Structure </a:t>
                      </a:r>
                    </a:p>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(Track the extract,  R/W)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sym typeface="Comic Sans MS"/>
                        </a:rPr>
                        <a:t>8</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10 minutes </a:t>
                      </a:r>
                      <a:endParaRPr lang="en-GB" sz="2000"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dirty="0">
                          <a:latin typeface="Century Gothic" panose="020B0502020202020204" pitchFamily="34" charset="0"/>
                          <a:sym typeface="Comic Sans MS"/>
                        </a:rPr>
                        <a:t>13 minutes </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0003"/>
                  </a:ext>
                </a:extLst>
              </a:tr>
              <a:tr h="704923">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Q4 Statement / Evaluate</a:t>
                      </a:r>
                      <a:endParaRPr i="1"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spcBef>
                          <a:spcPts val="0"/>
                        </a:spcBef>
                        <a:spcAft>
                          <a:spcPts val="0"/>
                        </a:spcAft>
                        <a:buNone/>
                      </a:pPr>
                      <a:r>
                        <a:rPr lang="en-GB" sz="1600" b="1" dirty="0">
                          <a:latin typeface="Century Gothic" panose="020B0502020202020204" pitchFamily="34" charset="0"/>
                        </a:rPr>
                        <a:t>Thesis – prove it 3-4 PEZALS – conclude</a:t>
                      </a:r>
                      <a:endParaRPr sz="1600" b="1"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sym typeface="Comic Sans MS"/>
                        </a:rPr>
                        <a:t>20</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20 mins</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25 mins</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4"/>
                  </a:ext>
                </a:extLst>
              </a:tr>
              <a:tr h="1416875">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Q5 Writing Creatively </a:t>
                      </a:r>
                      <a:r>
                        <a:rPr lang="en-GB" sz="1800" b="1" u="none" strike="noStrike" cap="none" dirty="0">
                          <a:latin typeface="Century Gothic" panose="020B0502020202020204" pitchFamily="34" charset="0"/>
                          <a:ea typeface="Comic Sans MS"/>
                          <a:cs typeface="Comic Sans MS"/>
                          <a:sym typeface="Comic Sans MS"/>
                        </a:rPr>
                        <a:t>(describe/</a:t>
                      </a:r>
                    </a:p>
                    <a:p>
                      <a:pPr marL="0" marR="0" lvl="0" indent="0" algn="ctr" rtl="0">
                        <a:lnSpc>
                          <a:spcPct val="107000"/>
                        </a:lnSpc>
                        <a:spcBef>
                          <a:spcPts val="0"/>
                        </a:spcBef>
                        <a:spcAft>
                          <a:spcPts val="0"/>
                        </a:spcAft>
                        <a:buNone/>
                      </a:pPr>
                      <a:r>
                        <a:rPr lang="en-GB" sz="1800" b="1" u="none" strike="noStrike" cap="none" dirty="0">
                          <a:latin typeface="Century Gothic" panose="020B0502020202020204" pitchFamily="34" charset="0"/>
                          <a:ea typeface="Comic Sans MS"/>
                          <a:cs typeface="Comic Sans MS"/>
                          <a:sym typeface="Comic Sans MS"/>
                        </a:rPr>
                        <a:t>narrate)</a:t>
                      </a:r>
                      <a:endParaRPr sz="1800"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ea typeface="Comic Sans MS"/>
                          <a:cs typeface="Comic Sans MS"/>
                          <a:sym typeface="Comic Sans MS"/>
                        </a:rPr>
                        <a:t>Write a creative piece, focusing on description / narrative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40</a:t>
                      </a: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45</a:t>
                      </a:r>
                      <a:r>
                        <a:rPr lang="en-GB" sz="2000" b="1" u="none" strike="noStrike" cap="none" dirty="0">
                          <a:latin typeface="Century Gothic" panose="020B0502020202020204" pitchFamily="34" charset="0"/>
                          <a:ea typeface="Comic Sans MS"/>
                          <a:cs typeface="Comic Sans MS"/>
                          <a:sym typeface="Comic Sans MS"/>
                        </a:rPr>
                        <a:t> mins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sym typeface="Comic Sans MS"/>
                        </a:rPr>
                        <a:t>(5,35,5)</a:t>
                      </a:r>
                      <a:endParaRPr lang="en-GB" dirty="0">
                        <a:latin typeface="Century Gothic" panose="020B0502020202020204" pitchFamily="34" charset="0"/>
                      </a:endParaRPr>
                    </a:p>
                    <a:p>
                      <a:pPr marL="0" marR="0" lvl="0" indent="0" algn="ctr" rtl="0">
                        <a:lnSpc>
                          <a:spcPct val="107000"/>
                        </a:lnSpc>
                        <a:spcBef>
                          <a:spcPts val="0"/>
                        </a:spcBef>
                        <a:spcAft>
                          <a:spcPts val="0"/>
                        </a:spcAft>
                        <a:buNone/>
                      </a:pPr>
                      <a:r>
                        <a:rPr lang="en-GB" dirty="0">
                          <a:latin typeface="Century Gothic" panose="020B0502020202020204" pitchFamily="34" charset="0"/>
                        </a:rPr>
                        <a:t>//</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55 mins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sym typeface="Comic Sans MS"/>
                        </a:rPr>
                        <a:t>(10, 40, 5)</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50881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5C580-B977-90D9-BC8D-38A5A8674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CB103-F11F-F80E-0D41-8811D996697D}"/>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F0C9FAB-CDCC-AF2F-6A6F-313529455A09}"/>
              </a:ext>
            </a:extLst>
          </p:cNvPr>
          <p:cNvSpPr>
            <a:spLocks noGrp="1"/>
          </p:cNvSpPr>
          <p:nvPr>
            <p:ph idx="1"/>
          </p:nvPr>
        </p:nvSpPr>
        <p:spPr/>
        <p:txBody>
          <a:bodyPr/>
          <a:lstStyle/>
          <a:p>
            <a:endParaRPr lang="en-GB" dirty="0"/>
          </a:p>
        </p:txBody>
      </p:sp>
      <p:graphicFrame>
        <p:nvGraphicFramePr>
          <p:cNvPr id="4" name="Google Shape;102;p16">
            <a:extLst>
              <a:ext uri="{FF2B5EF4-FFF2-40B4-BE49-F238E27FC236}">
                <a16:creationId xmlns:a16="http://schemas.microsoft.com/office/drawing/2014/main" id="{ED9FFDC5-2C3B-5CC9-7613-535C315BD798}"/>
              </a:ext>
            </a:extLst>
          </p:cNvPr>
          <p:cNvGraphicFramePr/>
          <p:nvPr/>
        </p:nvGraphicFramePr>
        <p:xfrm>
          <a:off x="221609" y="84030"/>
          <a:ext cx="11748781" cy="7022055"/>
        </p:xfrm>
        <a:graphic>
          <a:graphicData uri="http://schemas.openxmlformats.org/drawingml/2006/table">
            <a:tbl>
              <a:tblPr>
                <a:noFill/>
              </a:tblPr>
              <a:tblGrid>
                <a:gridCol w="1685536">
                  <a:extLst>
                    <a:ext uri="{9D8B030D-6E8A-4147-A177-3AD203B41FA5}">
                      <a16:colId xmlns:a16="http://schemas.microsoft.com/office/drawing/2014/main" val="20000"/>
                    </a:ext>
                  </a:extLst>
                </a:gridCol>
                <a:gridCol w="2579964">
                  <a:extLst>
                    <a:ext uri="{9D8B030D-6E8A-4147-A177-3AD203B41FA5}">
                      <a16:colId xmlns:a16="http://schemas.microsoft.com/office/drawing/2014/main" val="20001"/>
                    </a:ext>
                  </a:extLst>
                </a:gridCol>
                <a:gridCol w="1353885">
                  <a:extLst>
                    <a:ext uri="{9D8B030D-6E8A-4147-A177-3AD203B41FA5}">
                      <a16:colId xmlns:a16="http://schemas.microsoft.com/office/drawing/2014/main" val="20002"/>
                    </a:ext>
                  </a:extLst>
                </a:gridCol>
                <a:gridCol w="3064698">
                  <a:extLst>
                    <a:ext uri="{9D8B030D-6E8A-4147-A177-3AD203B41FA5}">
                      <a16:colId xmlns:a16="http://schemas.microsoft.com/office/drawing/2014/main" val="20003"/>
                    </a:ext>
                  </a:extLst>
                </a:gridCol>
                <a:gridCol w="3064698">
                  <a:extLst>
                    <a:ext uri="{9D8B030D-6E8A-4147-A177-3AD203B41FA5}">
                      <a16:colId xmlns:a16="http://schemas.microsoft.com/office/drawing/2014/main" val="4094469300"/>
                    </a:ext>
                  </a:extLst>
                </a:gridCol>
              </a:tblGrid>
              <a:tr h="1725662">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Paper 1 </a:t>
                      </a:r>
                      <a:endParaRPr sz="2000" u="sng" dirty="0">
                        <a:latin typeface="Century Gothic" panose="020B0502020202020204" pitchFamily="34" charset="0"/>
                      </a:endParaRPr>
                    </a:p>
                    <a:p>
                      <a:pPr marL="0" marR="0" lvl="0" indent="0" algn="ctr" rtl="0">
                        <a:lnSpc>
                          <a:spcPct val="107000"/>
                        </a:lnSpc>
                        <a:spcBef>
                          <a:spcPts val="800"/>
                        </a:spcBef>
                        <a:spcAft>
                          <a:spcPts val="0"/>
                        </a:spcAft>
                        <a:buNone/>
                      </a:pPr>
                      <a:r>
                        <a:rPr lang="en-GB" sz="2000" b="1" i="1" u="none" strike="noStrike" cap="none" dirty="0">
                          <a:latin typeface="Century Gothic" panose="020B0502020202020204" pitchFamily="34" charset="0"/>
                          <a:ea typeface="Comic Sans MS"/>
                          <a:cs typeface="Comic Sans MS"/>
                          <a:sym typeface="Comic Sans MS"/>
                        </a:rPr>
                        <a:t>(1hr 45 mins)</a:t>
                      </a:r>
                      <a:endParaRPr sz="2000" b="1" i="1" u="none" strike="noStrike" cap="none" dirty="0">
                        <a:latin typeface="Century Gothic" panose="020B0502020202020204" pitchFamily="34" charset="0"/>
                        <a:ea typeface="Comic Sans MS"/>
                        <a:cs typeface="Comic Sans MS"/>
                        <a:sym typeface="Comic Sans MS"/>
                      </a:endParaRPr>
                    </a:p>
                    <a:p>
                      <a:pPr marL="0" marR="0" lvl="0" indent="0" algn="ctr" rtl="0">
                        <a:lnSpc>
                          <a:spcPct val="107000"/>
                        </a:lnSpc>
                        <a:spcBef>
                          <a:spcPts val="800"/>
                        </a:spcBef>
                        <a:spcAft>
                          <a:spcPts val="0"/>
                        </a:spcAft>
                        <a:buNone/>
                      </a:pPr>
                      <a:endParaRPr sz="2000" b="1" u="sng" strike="noStrike" cap="none"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What you have to do </a:t>
                      </a:r>
                      <a:endParaRPr sz="2000" u="sng"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Marks</a:t>
                      </a:r>
                      <a:endParaRPr sz="2000" b="1" u="sng" strike="noStrike" cap="none"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Timings</a:t>
                      </a:r>
                    </a:p>
                    <a:p>
                      <a:pPr marL="0" marR="0" lvl="0" indent="0" algn="ctr" rtl="0">
                        <a:lnSpc>
                          <a:spcPct val="107000"/>
                        </a:lnSpc>
                        <a:spcBef>
                          <a:spcPts val="0"/>
                        </a:spcBef>
                        <a:spcAft>
                          <a:spcPts val="0"/>
                        </a:spcAft>
                        <a:buNone/>
                      </a:pPr>
                      <a:endParaRPr lang="en-GB" sz="2000" b="1" u="sng" strike="noStrike" cap="none" dirty="0">
                        <a:latin typeface="Century Gothic" panose="020B0502020202020204" pitchFamily="34" charset="0"/>
                        <a:sym typeface="Comic Sans MS"/>
                      </a:endParaRPr>
                    </a:p>
                    <a:p>
                      <a:pPr marL="0" marR="0" lvl="0" indent="0" algn="ctr" rtl="0">
                        <a:lnSpc>
                          <a:spcPct val="107000"/>
                        </a:lnSpc>
                        <a:spcBef>
                          <a:spcPts val="0"/>
                        </a:spcBef>
                        <a:spcAft>
                          <a:spcPts val="0"/>
                        </a:spcAft>
                        <a:buNone/>
                      </a:pPr>
                      <a:r>
                        <a:rPr lang="en-GB" sz="2000" b="1" i="1" u="none" strike="noStrike" cap="none" dirty="0">
                          <a:latin typeface="Century Gothic" panose="020B0502020202020204" pitchFamily="34" charset="0"/>
                          <a:sym typeface="Comic Sans MS"/>
                        </a:rPr>
                        <a:t>(15 mins for reading) </a:t>
                      </a:r>
                      <a:endParaRPr sz="2000" i="1" u="none"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sng" strike="noStrike" cap="none" dirty="0">
                          <a:latin typeface="Century Gothic" panose="020B0502020202020204" pitchFamily="34" charset="0"/>
                          <a:ea typeface="Comic Sans MS"/>
                          <a:cs typeface="Comic Sans MS"/>
                          <a:sym typeface="Comic Sans MS"/>
                        </a:rPr>
                        <a:t>25% Extra Time (2 hr, 12 mins)</a:t>
                      </a:r>
                    </a:p>
                    <a:p>
                      <a:pPr marL="0" marR="0" lvl="0" indent="0" algn="ctr" rtl="0">
                        <a:lnSpc>
                          <a:spcPct val="107000"/>
                        </a:lnSpc>
                        <a:spcBef>
                          <a:spcPts val="0"/>
                        </a:spcBef>
                        <a:spcAft>
                          <a:spcPts val="0"/>
                        </a:spcAft>
                        <a:buNone/>
                      </a:pPr>
                      <a:endParaRPr lang="en-GB" sz="2000" b="1" i="1" u="none" strike="noStrike" cap="none" dirty="0">
                        <a:latin typeface="Century Gothic" panose="020B0502020202020204" pitchFamily="34" charset="0"/>
                        <a:sym typeface="Comic Sans MS"/>
                      </a:endParaRPr>
                    </a:p>
                    <a:p>
                      <a:pPr marL="0" marR="0" lvl="0" indent="0" algn="ctr" rtl="0">
                        <a:lnSpc>
                          <a:spcPct val="107000"/>
                        </a:lnSpc>
                        <a:spcBef>
                          <a:spcPts val="0"/>
                        </a:spcBef>
                        <a:spcAft>
                          <a:spcPts val="0"/>
                        </a:spcAft>
                        <a:buNone/>
                      </a:pPr>
                      <a:r>
                        <a:rPr lang="en-GB" sz="2000" b="1" i="1" u="none" strike="noStrike" cap="none" dirty="0">
                          <a:latin typeface="Century Gothic" panose="020B0502020202020204" pitchFamily="34" charset="0"/>
                          <a:sym typeface="Comic Sans MS"/>
                        </a:rPr>
                        <a:t>(20 mins for reading) </a:t>
                      </a:r>
                      <a:endParaRPr sz="2000" i="1" u="none"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0"/>
                  </a:ext>
                </a:extLst>
              </a:tr>
              <a:tr h="889835">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Q1 Select 4</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Select 4 details (Q.F. / pronoun)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4</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5 minutes</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5 minutes</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1"/>
                  </a:ext>
                </a:extLst>
              </a:tr>
              <a:tr h="1111062">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Q2 Language </a:t>
                      </a:r>
                      <a:endParaRPr sz="2000" b="1" i="1" dirty="0">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GB" sz="1800" b="1" dirty="0">
                          <a:solidFill>
                            <a:schemeClr val="tx1"/>
                          </a:solidFill>
                          <a:latin typeface="Century Gothic" panose="020B0502020202020204" pitchFamily="34" charset="0"/>
                          <a:ea typeface="Comic Sans MS"/>
                          <a:cs typeface="Comic Sans MS"/>
                          <a:sym typeface="Comic Sans MS"/>
                        </a:rPr>
                        <a:t>Analysis of Language (2 PEZALS)</a:t>
                      </a:r>
                      <a:endParaRPr sz="1800" b="1" dirty="0">
                        <a:solidFill>
                          <a:schemeClr val="tx1"/>
                        </a:solidFill>
                        <a:latin typeface="Century Gothic" panose="020B0502020202020204" pitchFamily="34" charset="0"/>
                        <a:ea typeface="Comic Sans MS"/>
                        <a:cs typeface="Comic Sans MS"/>
                        <a:sym typeface="Comic Sans MS"/>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sym typeface="Comic Sans MS"/>
                        </a:rPr>
                        <a:t>8</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10 minutes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dirty="0">
                          <a:latin typeface="Century Gothic" panose="020B0502020202020204" pitchFamily="34" charset="0"/>
                          <a:ea typeface="Comic Sans MS"/>
                          <a:cs typeface="Comic Sans MS"/>
                          <a:sym typeface="Comic Sans MS"/>
                        </a:rPr>
                        <a:t>13 minutes </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4">
                        <a:lumMod val="20000"/>
                        <a:lumOff val="80000"/>
                      </a:schemeClr>
                    </a:solidFill>
                  </a:tcPr>
                </a:tc>
                <a:extLst>
                  <a:ext uri="{0D108BD9-81ED-4DB2-BD59-A6C34878D82A}">
                    <a16:rowId xmlns:a16="http://schemas.microsoft.com/office/drawing/2014/main" val="10002"/>
                  </a:ext>
                </a:extLst>
              </a:tr>
              <a:tr h="925613">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Q3</a:t>
                      </a:r>
                      <a:r>
                        <a:rPr lang="en-GB" sz="2000" b="1" dirty="0">
                          <a:latin typeface="Century Gothic" panose="020B0502020202020204" pitchFamily="34" charset="0"/>
                          <a:ea typeface="Comic Sans MS"/>
                          <a:cs typeface="Comic Sans MS"/>
                          <a:sym typeface="Comic Sans MS"/>
                        </a:rPr>
                        <a:t> Structure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Analysis of Structure </a:t>
                      </a:r>
                    </a:p>
                    <a:p>
                      <a:pPr marL="0" marR="0" lvl="0" indent="0" algn="ctr" rtl="0">
                        <a:spcBef>
                          <a:spcPts val="0"/>
                        </a:spcBef>
                        <a:spcAft>
                          <a:spcPts val="0"/>
                        </a:spcAft>
                        <a:buNone/>
                      </a:pPr>
                      <a:r>
                        <a:rPr lang="en-GB" sz="1800" b="1" u="none" strike="noStrike" cap="none" dirty="0">
                          <a:latin typeface="Century Gothic" panose="020B0502020202020204" pitchFamily="34" charset="0"/>
                          <a:sym typeface="Comic Sans MS"/>
                        </a:rPr>
                        <a:t>(Track the extract,  R/W)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sym typeface="Comic Sans MS"/>
                        </a:rPr>
                        <a:t>8</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10 minutes </a:t>
                      </a:r>
                      <a:endParaRPr lang="en-GB" sz="2000"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dirty="0">
                          <a:latin typeface="Century Gothic" panose="020B0502020202020204" pitchFamily="34" charset="0"/>
                          <a:sym typeface="Comic Sans MS"/>
                        </a:rPr>
                        <a:t>13 minutes </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0003"/>
                  </a:ext>
                </a:extLst>
              </a:tr>
              <a:tr h="704923">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Q4 Statement / Evaluate</a:t>
                      </a:r>
                      <a:endParaRPr i="1"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spcBef>
                          <a:spcPts val="0"/>
                        </a:spcBef>
                        <a:spcAft>
                          <a:spcPts val="0"/>
                        </a:spcAft>
                        <a:buNone/>
                      </a:pPr>
                      <a:r>
                        <a:rPr lang="en-GB" sz="1600" b="1" dirty="0">
                          <a:latin typeface="Century Gothic" panose="020B0502020202020204" pitchFamily="34" charset="0"/>
                        </a:rPr>
                        <a:t>Thesis – prove it 3-4 PEZALS – conclude</a:t>
                      </a:r>
                      <a:endParaRPr sz="1600" b="1"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sym typeface="Comic Sans MS"/>
                        </a:rPr>
                        <a:t>20</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20 mins</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25 mins</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4"/>
                  </a:ext>
                </a:extLst>
              </a:tr>
              <a:tr h="1416875">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Q5 Writing Creatively </a:t>
                      </a:r>
                      <a:r>
                        <a:rPr lang="en-GB" sz="1800" b="1" u="none" strike="noStrike" cap="none" dirty="0">
                          <a:latin typeface="Century Gothic" panose="020B0502020202020204" pitchFamily="34" charset="0"/>
                          <a:ea typeface="Comic Sans MS"/>
                          <a:cs typeface="Comic Sans MS"/>
                          <a:sym typeface="Comic Sans MS"/>
                        </a:rPr>
                        <a:t>(describe/</a:t>
                      </a:r>
                    </a:p>
                    <a:p>
                      <a:pPr marL="0" marR="0" lvl="0" indent="0" algn="ctr" rtl="0">
                        <a:lnSpc>
                          <a:spcPct val="107000"/>
                        </a:lnSpc>
                        <a:spcBef>
                          <a:spcPts val="0"/>
                        </a:spcBef>
                        <a:spcAft>
                          <a:spcPts val="0"/>
                        </a:spcAft>
                        <a:buNone/>
                      </a:pPr>
                      <a:r>
                        <a:rPr lang="en-GB" sz="1800" b="1" u="none" strike="noStrike" cap="none" dirty="0">
                          <a:latin typeface="Century Gothic" panose="020B0502020202020204" pitchFamily="34" charset="0"/>
                          <a:ea typeface="Comic Sans MS"/>
                          <a:cs typeface="Comic Sans MS"/>
                          <a:sym typeface="Comic Sans MS"/>
                        </a:rPr>
                        <a:t>narrate)</a:t>
                      </a:r>
                      <a:endParaRPr sz="1800"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spcBef>
                          <a:spcPts val="0"/>
                        </a:spcBef>
                        <a:spcAft>
                          <a:spcPts val="0"/>
                        </a:spcAft>
                        <a:buNone/>
                      </a:pPr>
                      <a:r>
                        <a:rPr lang="en-GB" sz="1800" b="1" u="none" strike="noStrike" cap="none" dirty="0">
                          <a:latin typeface="Century Gothic" panose="020B0502020202020204" pitchFamily="34" charset="0"/>
                          <a:ea typeface="Comic Sans MS"/>
                          <a:cs typeface="Comic Sans MS"/>
                          <a:sym typeface="Comic Sans MS"/>
                        </a:rPr>
                        <a:t>Write a creative piece, focusing on description / narrative </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u="none" strike="noStrike" cap="none" dirty="0">
                          <a:latin typeface="Century Gothic" panose="020B0502020202020204" pitchFamily="34" charset="0"/>
                          <a:ea typeface="Comic Sans MS"/>
                          <a:cs typeface="Comic Sans MS"/>
                          <a:sym typeface="Comic Sans MS"/>
                        </a:rPr>
                        <a:t>40</a:t>
                      </a:r>
                    </a:p>
                  </a:txBody>
                  <a:tcPr marL="57550" marR="575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07000"/>
                        </a:lnSpc>
                        <a:spcBef>
                          <a:spcPts val="0"/>
                        </a:spcBef>
                        <a:spcAft>
                          <a:spcPts val="0"/>
                        </a:spcAft>
                        <a:buNone/>
                      </a:pPr>
                      <a:r>
                        <a:rPr lang="en-GB" sz="2000" b="1" dirty="0">
                          <a:latin typeface="Century Gothic" panose="020B0502020202020204" pitchFamily="34" charset="0"/>
                          <a:ea typeface="Comic Sans MS"/>
                          <a:cs typeface="Comic Sans MS"/>
                          <a:sym typeface="Comic Sans MS"/>
                        </a:rPr>
                        <a:t>45</a:t>
                      </a:r>
                      <a:r>
                        <a:rPr lang="en-GB" sz="2000" b="1" u="none" strike="noStrike" cap="none" dirty="0">
                          <a:latin typeface="Century Gothic" panose="020B0502020202020204" pitchFamily="34" charset="0"/>
                          <a:ea typeface="Comic Sans MS"/>
                          <a:cs typeface="Comic Sans MS"/>
                          <a:sym typeface="Comic Sans MS"/>
                        </a:rPr>
                        <a:t> mins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sym typeface="Comic Sans MS"/>
                        </a:rPr>
                        <a:t>(5,35,5)</a:t>
                      </a:r>
                      <a:endParaRPr lang="en-GB" dirty="0">
                        <a:latin typeface="Century Gothic" panose="020B0502020202020204" pitchFamily="34" charset="0"/>
                      </a:endParaRPr>
                    </a:p>
                    <a:p>
                      <a:pPr marL="0" marR="0" lvl="0" indent="0" algn="ctr" rtl="0">
                        <a:lnSpc>
                          <a:spcPct val="107000"/>
                        </a:lnSpc>
                        <a:spcBef>
                          <a:spcPts val="0"/>
                        </a:spcBef>
                        <a:spcAft>
                          <a:spcPts val="0"/>
                        </a:spcAft>
                        <a:buNone/>
                      </a:pPr>
                      <a:r>
                        <a:rPr lang="en-GB" dirty="0">
                          <a:latin typeface="Century Gothic" panose="020B0502020202020204" pitchFamily="34" charset="0"/>
                        </a:rPr>
                        <a:t>//</a:t>
                      </a: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ea typeface="Comic Sans MS"/>
                          <a:cs typeface="Comic Sans MS"/>
                          <a:sym typeface="Comic Sans MS"/>
                        </a:rPr>
                        <a:t>55 mins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1800" b="1" u="none" strike="noStrike" cap="none" dirty="0">
                          <a:latin typeface="Century Gothic" panose="020B0502020202020204" pitchFamily="34" charset="0"/>
                          <a:sym typeface="Comic Sans MS"/>
                        </a:rPr>
                        <a:t>(10, 40, 5)</a:t>
                      </a:r>
                      <a:endParaRPr lang="en-GB" dirty="0">
                        <a:latin typeface="Century Gothic" panose="020B0502020202020204" pitchFamily="34" charset="0"/>
                      </a:endParaRPr>
                    </a:p>
                    <a:p>
                      <a:pPr marL="0" marR="0" lvl="0" indent="0" algn="ctr" rtl="0">
                        <a:lnSpc>
                          <a:spcPct val="107000"/>
                        </a:lnSpc>
                        <a:spcBef>
                          <a:spcPts val="0"/>
                        </a:spcBef>
                        <a:spcAft>
                          <a:spcPts val="0"/>
                        </a:spcAft>
                        <a:buNone/>
                      </a:pPr>
                      <a:endParaRPr dirty="0">
                        <a:latin typeface="Century Gothic" panose="020B0502020202020204" pitchFamily="34" charset="0"/>
                      </a:endParaRPr>
                    </a:p>
                  </a:txBody>
                  <a:tcPr marL="57550" marR="57550" marT="0" marB="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40352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3958" y="801394"/>
            <a:ext cx="11704101" cy="2677656"/>
          </a:xfrm>
          <a:prstGeom prst="rect">
            <a:avLst/>
          </a:prstGeom>
        </p:spPr>
        <p:txBody>
          <a:bodyPr wrap="none">
            <a:spAutoFit/>
          </a:bodyPr>
          <a:lstStyle/>
          <a:p>
            <a:pPr algn="ctr"/>
            <a:r>
              <a:rPr lang="en-GB" sz="8400" b="1" dirty="0"/>
              <a:t>Paper 1,</a:t>
            </a:r>
          </a:p>
          <a:p>
            <a:pPr algn="ctr"/>
            <a:r>
              <a:rPr lang="en-GB" sz="8400" b="1" dirty="0"/>
              <a:t>Section A – Reading Time </a:t>
            </a:r>
          </a:p>
        </p:txBody>
      </p:sp>
      <p:pic>
        <p:nvPicPr>
          <p:cNvPr id="2" name="Picture 1">
            <a:extLst>
              <a:ext uri="{FF2B5EF4-FFF2-40B4-BE49-F238E27FC236}">
                <a16:creationId xmlns:a16="http://schemas.microsoft.com/office/drawing/2014/main" id="{47B5566E-23BF-B94E-D230-27390AEB0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527" y="4515496"/>
            <a:ext cx="3334739" cy="676330"/>
          </a:xfrm>
          <a:prstGeom prst="rect">
            <a:avLst/>
          </a:prstGeom>
        </p:spPr>
      </p:pic>
    </p:spTree>
    <p:extLst>
      <p:ext uri="{BB962C8B-B14F-4D97-AF65-F5344CB8AC3E}">
        <p14:creationId xmlns:p14="http://schemas.microsoft.com/office/powerpoint/2010/main" val="39815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3244" y="981031"/>
            <a:ext cx="7874476"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my reading time? </a:t>
            </a:r>
            <a:endParaRPr lang="en-US"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799387" y="2853857"/>
            <a:ext cx="942219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panose="05000000000000000000" pitchFamily="2" charset="2"/>
              <a:buChar char="ü"/>
            </a:pPr>
            <a:r>
              <a:rPr lang="en-GB" sz="2400" dirty="0">
                <a:cs typeface="Calibri" panose="020F0502020204030204"/>
              </a:rPr>
              <a:t>Note the source information on the front of the insert</a:t>
            </a:r>
          </a:p>
          <a:p>
            <a:pPr marL="342900" indent="-342900">
              <a:buFont typeface="Wingdings" panose="05000000000000000000" pitchFamily="2" charset="2"/>
              <a:buChar char="ü"/>
            </a:pPr>
            <a:r>
              <a:rPr lang="en-GB" sz="2400" dirty="0">
                <a:cs typeface="Calibri" panose="020F0502020204030204"/>
              </a:rPr>
              <a:t>Skim the Qs, highlight key words</a:t>
            </a:r>
          </a:p>
          <a:p>
            <a:pPr marL="342900" indent="-342900">
              <a:buFont typeface="Wingdings" panose="05000000000000000000" pitchFamily="2" charset="2"/>
              <a:buChar char="ü"/>
            </a:pPr>
            <a:r>
              <a:rPr lang="en-GB" sz="2400" dirty="0">
                <a:cs typeface="Calibri" panose="020F0502020204030204"/>
              </a:rPr>
              <a:t>Bracket key sections</a:t>
            </a:r>
          </a:p>
          <a:p>
            <a:pPr marL="342900" indent="-342900">
              <a:buFont typeface="Wingdings" panose="05000000000000000000" pitchFamily="2" charset="2"/>
              <a:buChar char="ü"/>
            </a:pPr>
            <a:r>
              <a:rPr lang="en-GB" sz="2400" dirty="0">
                <a:cs typeface="Calibri" panose="020F0502020204030204"/>
              </a:rPr>
              <a:t>Read the source (Tip: Answer </a:t>
            </a:r>
            <a:r>
              <a:rPr lang="en-GB" sz="2400">
                <a:cs typeface="Calibri" panose="020F0502020204030204"/>
              </a:rPr>
              <a:t>Q1 immediately; you </a:t>
            </a:r>
            <a:r>
              <a:rPr lang="en-GB" sz="2400" dirty="0">
                <a:cs typeface="Calibri" panose="020F0502020204030204"/>
              </a:rPr>
              <a:t>may find it helpful to highlight/ annotate ready for Q3 as you go!)</a:t>
            </a:r>
          </a:p>
          <a:p>
            <a:endParaRPr lang="en-GB" dirty="0"/>
          </a:p>
          <a:p>
            <a:endParaRPr lang="en-GB" sz="2400" dirty="0">
              <a:cs typeface="Calibri" panose="020F0502020204030204"/>
            </a:endParaRPr>
          </a:p>
        </p:txBody>
      </p:sp>
      <p:sp>
        <p:nvSpPr>
          <p:cNvPr id="16" name="Rectangle 15">
            <a:extLst>
              <a:ext uri="{FF2B5EF4-FFF2-40B4-BE49-F238E27FC236}">
                <a16:creationId xmlns:a16="http://schemas.microsoft.com/office/drawing/2014/main" id="{05920638-D698-8D31-D2AB-53FD9D958B22}"/>
              </a:ext>
            </a:extLst>
          </p:cNvPr>
          <p:cNvSpPr/>
          <p:nvPr/>
        </p:nvSpPr>
        <p:spPr>
          <a:xfrm>
            <a:off x="8022975" y="114287"/>
            <a:ext cx="4088190" cy="684869"/>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15 minutes </a:t>
            </a:r>
            <a:r>
              <a:rPr lang="en-GB" sz="2400" b="1" dirty="0">
                <a:solidFill>
                  <a:schemeClr val="tx1"/>
                </a:solidFill>
                <a:cs typeface="Calibri"/>
              </a:rPr>
              <a:t>maximum</a:t>
            </a:r>
          </a:p>
          <a:p>
            <a:r>
              <a:rPr lang="en-GB" sz="2400" b="1" dirty="0">
                <a:solidFill>
                  <a:schemeClr val="tx1"/>
                </a:solidFill>
                <a:cs typeface="Calibri"/>
              </a:rPr>
              <a:t>(20 extra time)</a:t>
            </a:r>
            <a:endParaRPr lang="en-US" sz="2400" dirty="0">
              <a:solidFill>
                <a:schemeClr val="tx1"/>
              </a:solidFill>
              <a:cs typeface="Calibri"/>
            </a:endParaRPr>
          </a:p>
        </p:txBody>
      </p:sp>
      <p:pic>
        <p:nvPicPr>
          <p:cNvPr id="13" name="Picture 12">
            <a:extLst>
              <a:ext uri="{FF2B5EF4-FFF2-40B4-BE49-F238E27FC236}">
                <a16:creationId xmlns:a16="http://schemas.microsoft.com/office/drawing/2014/main" id="{71F63BE8-9472-4094-9A8C-EC30E73887E7}"/>
              </a:ext>
            </a:extLst>
          </p:cNvPr>
          <p:cNvPicPr>
            <a:picLocks noChangeAspect="1"/>
          </p:cNvPicPr>
          <p:nvPr/>
        </p:nvPicPr>
        <p:blipFill>
          <a:blip r:embed="rId6"/>
          <a:stretch>
            <a:fillRect/>
          </a:stretch>
        </p:blipFill>
        <p:spPr>
          <a:xfrm>
            <a:off x="1039835" y="1022619"/>
            <a:ext cx="1927330" cy="662813"/>
          </a:xfrm>
          <a:prstGeom prst="rect">
            <a:avLst/>
          </a:prstGeom>
        </p:spPr>
      </p:pic>
      <p:sp>
        <p:nvSpPr>
          <p:cNvPr id="14" name="Rectangle 13">
            <a:extLst>
              <a:ext uri="{FF2B5EF4-FFF2-40B4-BE49-F238E27FC236}">
                <a16:creationId xmlns:a16="http://schemas.microsoft.com/office/drawing/2014/main" id="{C2171AB0-EEAD-47E4-B29D-C39FCC086A8E}"/>
              </a:ext>
            </a:extLst>
          </p:cNvPr>
          <p:cNvSpPr/>
          <p:nvPr/>
        </p:nvSpPr>
        <p:spPr>
          <a:xfrm>
            <a:off x="2573244" y="5076086"/>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highlight>
                  <a:srgbClr val="00FFFF"/>
                </a:highlight>
                <a:cs typeface="Calibri"/>
              </a:rPr>
              <a:t>Let’s do this together now …</a:t>
            </a:r>
            <a:endParaRPr lang="en-US" dirty="0">
              <a:highlight>
                <a:srgbClr val="00FFFF"/>
              </a:highlight>
            </a:endParaRPr>
          </a:p>
        </p:txBody>
      </p:sp>
      <p:pic>
        <p:nvPicPr>
          <p:cNvPr id="15" name="Picture 14">
            <a:extLst>
              <a:ext uri="{FF2B5EF4-FFF2-40B4-BE49-F238E27FC236}">
                <a16:creationId xmlns:a16="http://schemas.microsoft.com/office/drawing/2014/main" id="{867809C6-112F-47E6-A83C-B93DB66838B0}"/>
              </a:ext>
            </a:extLst>
          </p:cNvPr>
          <p:cNvPicPr>
            <a:picLocks noChangeAspect="1"/>
          </p:cNvPicPr>
          <p:nvPr/>
        </p:nvPicPr>
        <p:blipFill>
          <a:blip r:embed="rId7"/>
          <a:stretch>
            <a:fillRect/>
          </a:stretch>
        </p:blipFill>
        <p:spPr>
          <a:xfrm>
            <a:off x="1035134" y="5076086"/>
            <a:ext cx="1932031" cy="691018"/>
          </a:xfrm>
          <a:prstGeom prst="rect">
            <a:avLst/>
          </a:prstGeom>
        </p:spPr>
      </p:pic>
    </p:spTree>
    <p:extLst>
      <p:ext uri="{BB962C8B-B14F-4D97-AF65-F5344CB8AC3E}">
        <p14:creationId xmlns:p14="http://schemas.microsoft.com/office/powerpoint/2010/main" val="196220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2990" y="801394"/>
            <a:ext cx="11706026" cy="3046988"/>
          </a:xfrm>
          <a:prstGeom prst="rect">
            <a:avLst/>
          </a:prstGeom>
        </p:spPr>
        <p:txBody>
          <a:bodyPr wrap="none">
            <a:spAutoFit/>
          </a:bodyPr>
          <a:lstStyle/>
          <a:p>
            <a:pPr algn="ctr"/>
            <a:r>
              <a:rPr lang="en-GB" sz="9600" b="1" dirty="0"/>
              <a:t>Paper 1,</a:t>
            </a:r>
          </a:p>
          <a:p>
            <a:pPr algn="ctr"/>
            <a:r>
              <a:rPr lang="en-GB" sz="9600" b="1" dirty="0"/>
              <a:t>Section A – Question 1</a:t>
            </a:r>
          </a:p>
        </p:txBody>
      </p:sp>
      <p:pic>
        <p:nvPicPr>
          <p:cNvPr id="2" name="Picture 1">
            <a:extLst>
              <a:ext uri="{FF2B5EF4-FFF2-40B4-BE49-F238E27FC236}">
                <a16:creationId xmlns:a16="http://schemas.microsoft.com/office/drawing/2014/main" id="{47B5566E-23BF-B94E-D230-27390AEB0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527" y="4515496"/>
            <a:ext cx="3334739" cy="676330"/>
          </a:xfrm>
          <a:prstGeom prst="rect">
            <a:avLst/>
          </a:prstGeom>
        </p:spPr>
      </p:pic>
    </p:spTree>
    <p:extLst>
      <p:ext uri="{BB962C8B-B14F-4D97-AF65-F5344CB8AC3E}">
        <p14:creationId xmlns:p14="http://schemas.microsoft.com/office/powerpoint/2010/main" val="417927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5304" y="678508"/>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1?</a:t>
            </a:r>
            <a:endParaRPr lang="en-US"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911117" y="4272389"/>
            <a:ext cx="942219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panose="05000000000000000000" pitchFamily="2" charset="2"/>
              <a:buChar char="q"/>
            </a:pPr>
            <a:r>
              <a:rPr lang="en-GB" sz="2400" dirty="0">
                <a:cs typeface="Calibri" panose="020F0502020204030204"/>
              </a:rPr>
              <a:t>Re-read lines 1-9</a:t>
            </a:r>
          </a:p>
          <a:p>
            <a:pPr marL="342900" indent="-342900">
              <a:buFont typeface="Wingdings" panose="05000000000000000000" pitchFamily="2" charset="2"/>
              <a:buChar char="q"/>
            </a:pPr>
            <a:r>
              <a:rPr lang="en-GB" sz="2400" dirty="0">
                <a:cs typeface="Calibri" panose="020F0502020204030204"/>
              </a:rPr>
              <a:t>Take each question/option in turn</a:t>
            </a:r>
          </a:p>
          <a:p>
            <a:pPr marL="342900" indent="-342900">
              <a:buFont typeface="Wingdings" panose="05000000000000000000" pitchFamily="2" charset="2"/>
              <a:buChar char="q"/>
            </a:pPr>
            <a:r>
              <a:rPr lang="en-GB" sz="2400" dirty="0">
                <a:cs typeface="Calibri" panose="020F0502020204030204"/>
              </a:rPr>
              <a:t>Put your finger on the moment that proves your selection to be true</a:t>
            </a:r>
          </a:p>
          <a:p>
            <a:pPr marL="342900" indent="-342900">
              <a:buFont typeface="Wingdings" panose="05000000000000000000" pitchFamily="2" charset="2"/>
              <a:buChar char="q"/>
            </a:pPr>
            <a:r>
              <a:rPr lang="en-GB" sz="2400" dirty="0">
                <a:cs typeface="Calibri" panose="020F0502020204030204"/>
              </a:rPr>
              <a:t>Tick the correct answer</a:t>
            </a:r>
          </a:p>
          <a:p>
            <a:pPr marL="342900" indent="-342900">
              <a:buFont typeface="Wingdings" panose="05000000000000000000" pitchFamily="2" charset="2"/>
              <a:buChar char="q"/>
            </a:pPr>
            <a:r>
              <a:rPr lang="en-GB" sz="2400" dirty="0">
                <a:cs typeface="Calibri" panose="020F0502020204030204"/>
              </a:rPr>
              <a:t>4 marks = done </a:t>
            </a:r>
            <a:r>
              <a:rPr lang="en-GB" sz="2400" dirty="0">
                <a:cs typeface="Calibri" panose="020F0502020204030204"/>
                <a:sym typeface="Wingdings" panose="05000000000000000000" pitchFamily="2" charset="2"/>
              </a:rPr>
              <a:t> </a:t>
            </a:r>
            <a:endParaRPr lang="en-GB" sz="2400" dirty="0">
              <a:cs typeface="Calibri" panose="020F0502020204030204"/>
            </a:endParaRPr>
          </a:p>
          <a:p>
            <a:endParaRPr lang="en-GB" sz="2400" dirty="0">
              <a:cs typeface="Calibri" panose="020F0502020204030204"/>
            </a:endParaRPr>
          </a:p>
          <a:p>
            <a:endParaRPr lang="en-GB" sz="2400" dirty="0">
              <a:cs typeface="Calibri" panose="020F0502020204030204"/>
            </a:endParaRPr>
          </a:p>
        </p:txBody>
      </p:sp>
      <p:sp>
        <p:nvSpPr>
          <p:cNvPr id="16" name="Rectangle 15">
            <a:extLst>
              <a:ext uri="{FF2B5EF4-FFF2-40B4-BE49-F238E27FC236}">
                <a16:creationId xmlns:a16="http://schemas.microsoft.com/office/drawing/2014/main" id="{05920638-D698-8D31-D2AB-53FD9D958B22}"/>
              </a:ext>
            </a:extLst>
          </p:cNvPr>
          <p:cNvSpPr/>
          <p:nvPr/>
        </p:nvSpPr>
        <p:spPr>
          <a:xfrm>
            <a:off x="7985459" y="1025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5 minutes </a:t>
            </a:r>
            <a:r>
              <a:rPr lang="en-GB" sz="2400" b="1" dirty="0">
                <a:solidFill>
                  <a:schemeClr val="tx1"/>
                </a:solidFill>
                <a:cs typeface="Calibri"/>
              </a:rPr>
              <a:t>maximum</a:t>
            </a:r>
            <a:endParaRPr lang="en-US" sz="2400" dirty="0">
              <a:solidFill>
                <a:schemeClr val="tx1"/>
              </a:solidFill>
              <a:cs typeface="Calibri"/>
            </a:endParaRPr>
          </a:p>
        </p:txBody>
      </p:sp>
      <p:pic>
        <p:nvPicPr>
          <p:cNvPr id="13" name="Picture 12">
            <a:extLst>
              <a:ext uri="{FF2B5EF4-FFF2-40B4-BE49-F238E27FC236}">
                <a16:creationId xmlns:a16="http://schemas.microsoft.com/office/drawing/2014/main" id="{3AEF468F-5D4B-4CDA-966E-AC0A5DF53151}"/>
              </a:ext>
            </a:extLst>
          </p:cNvPr>
          <p:cNvPicPr>
            <a:picLocks noChangeAspect="1"/>
          </p:cNvPicPr>
          <p:nvPr/>
        </p:nvPicPr>
        <p:blipFill>
          <a:blip r:embed="rId6"/>
          <a:stretch>
            <a:fillRect/>
          </a:stretch>
        </p:blipFill>
        <p:spPr>
          <a:xfrm>
            <a:off x="3497576" y="1547894"/>
            <a:ext cx="6249272" cy="2143424"/>
          </a:xfrm>
          <a:prstGeom prst="rect">
            <a:avLst/>
          </a:prstGeom>
        </p:spPr>
      </p:pic>
    </p:spTree>
    <p:extLst>
      <p:ext uri="{BB962C8B-B14F-4D97-AF65-F5344CB8AC3E}">
        <p14:creationId xmlns:p14="http://schemas.microsoft.com/office/powerpoint/2010/main" val="351505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3244" y="524103"/>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1?</a:t>
            </a:r>
            <a:endParaRPr lang="en-US" dirty="0"/>
          </a:p>
        </p:txBody>
      </p:sp>
      <p:sp>
        <p:nvSpPr>
          <p:cNvPr id="16" name="Rectangle 15">
            <a:extLst>
              <a:ext uri="{FF2B5EF4-FFF2-40B4-BE49-F238E27FC236}">
                <a16:creationId xmlns:a16="http://schemas.microsoft.com/office/drawing/2014/main" id="{05920638-D698-8D31-D2AB-53FD9D958B22}"/>
              </a:ext>
            </a:extLst>
          </p:cNvPr>
          <p:cNvSpPr/>
          <p:nvPr/>
        </p:nvSpPr>
        <p:spPr>
          <a:xfrm>
            <a:off x="7985459" y="1025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5 minutes </a:t>
            </a:r>
            <a:r>
              <a:rPr lang="en-GB" sz="2400" b="1" dirty="0">
                <a:solidFill>
                  <a:schemeClr val="tx1"/>
                </a:solidFill>
                <a:cs typeface="Calibri"/>
              </a:rPr>
              <a:t>maximum</a:t>
            </a:r>
            <a:endParaRPr lang="en-US" sz="2400" dirty="0">
              <a:solidFill>
                <a:schemeClr val="tx1"/>
              </a:solidFill>
              <a:cs typeface="Calibri"/>
            </a:endParaRPr>
          </a:p>
        </p:txBody>
      </p:sp>
      <p:pic>
        <p:nvPicPr>
          <p:cNvPr id="14" name="Picture 13">
            <a:extLst>
              <a:ext uri="{FF2B5EF4-FFF2-40B4-BE49-F238E27FC236}">
                <a16:creationId xmlns:a16="http://schemas.microsoft.com/office/drawing/2014/main" id="{3C5A672D-A013-426B-A781-6B662870BF0A}"/>
              </a:ext>
            </a:extLst>
          </p:cNvPr>
          <p:cNvPicPr>
            <a:picLocks noChangeAspect="1"/>
          </p:cNvPicPr>
          <p:nvPr/>
        </p:nvPicPr>
        <p:blipFill>
          <a:blip r:embed="rId6"/>
          <a:stretch>
            <a:fillRect/>
          </a:stretch>
        </p:blipFill>
        <p:spPr>
          <a:xfrm>
            <a:off x="4207244" y="1101060"/>
            <a:ext cx="3986173" cy="5756939"/>
          </a:xfrm>
          <a:prstGeom prst="rect">
            <a:avLst/>
          </a:prstGeom>
        </p:spPr>
      </p:pic>
      <p:pic>
        <p:nvPicPr>
          <p:cNvPr id="17" name="Picture 16">
            <a:extLst>
              <a:ext uri="{FF2B5EF4-FFF2-40B4-BE49-F238E27FC236}">
                <a16:creationId xmlns:a16="http://schemas.microsoft.com/office/drawing/2014/main" id="{D021B40C-E803-4958-B791-7324ABD0E5F7}"/>
              </a:ext>
            </a:extLst>
          </p:cNvPr>
          <p:cNvPicPr>
            <a:picLocks noChangeAspect="1"/>
          </p:cNvPicPr>
          <p:nvPr/>
        </p:nvPicPr>
        <p:blipFill>
          <a:blip r:embed="rId7"/>
          <a:stretch>
            <a:fillRect/>
          </a:stretch>
        </p:blipFill>
        <p:spPr>
          <a:xfrm>
            <a:off x="936754" y="603983"/>
            <a:ext cx="1950834" cy="649494"/>
          </a:xfrm>
          <a:prstGeom prst="rect">
            <a:avLst/>
          </a:prstGeom>
        </p:spPr>
      </p:pic>
    </p:spTree>
    <p:extLst>
      <p:ext uri="{BB962C8B-B14F-4D97-AF65-F5344CB8AC3E}">
        <p14:creationId xmlns:p14="http://schemas.microsoft.com/office/powerpoint/2010/main" val="384369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3244" y="524103"/>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highlight>
                  <a:srgbClr val="00FF00"/>
                </a:highlight>
                <a:cs typeface="Calibri"/>
              </a:rPr>
              <a:t>Mark Question 1</a:t>
            </a:r>
            <a:endParaRPr lang="en-US" dirty="0">
              <a:highlight>
                <a:srgbClr val="00FF00"/>
              </a:highlight>
            </a:endParaRPr>
          </a:p>
        </p:txBody>
      </p:sp>
      <p:sp>
        <p:nvSpPr>
          <p:cNvPr id="16" name="Rectangle 15">
            <a:extLst>
              <a:ext uri="{FF2B5EF4-FFF2-40B4-BE49-F238E27FC236}">
                <a16:creationId xmlns:a16="http://schemas.microsoft.com/office/drawing/2014/main" id="{05920638-D698-8D31-D2AB-53FD9D958B22}"/>
              </a:ext>
            </a:extLst>
          </p:cNvPr>
          <p:cNvSpPr/>
          <p:nvPr/>
        </p:nvSpPr>
        <p:spPr>
          <a:xfrm>
            <a:off x="7985459" y="1025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5 minutes </a:t>
            </a:r>
            <a:r>
              <a:rPr lang="en-GB" sz="2400" b="1" dirty="0">
                <a:solidFill>
                  <a:schemeClr val="tx1"/>
                </a:solidFill>
                <a:cs typeface="Calibri"/>
              </a:rPr>
              <a:t>maximum</a:t>
            </a:r>
            <a:endParaRPr lang="en-US" sz="2400" dirty="0">
              <a:solidFill>
                <a:schemeClr val="tx1"/>
              </a:solidFill>
              <a:cs typeface="Calibri"/>
            </a:endParaRPr>
          </a:p>
        </p:txBody>
      </p:sp>
      <p:pic>
        <p:nvPicPr>
          <p:cNvPr id="14" name="Picture 13">
            <a:extLst>
              <a:ext uri="{FF2B5EF4-FFF2-40B4-BE49-F238E27FC236}">
                <a16:creationId xmlns:a16="http://schemas.microsoft.com/office/drawing/2014/main" id="{3C5A672D-A013-426B-A781-6B662870BF0A}"/>
              </a:ext>
            </a:extLst>
          </p:cNvPr>
          <p:cNvPicPr>
            <a:picLocks noChangeAspect="1"/>
          </p:cNvPicPr>
          <p:nvPr/>
        </p:nvPicPr>
        <p:blipFill>
          <a:blip r:embed="rId6"/>
          <a:stretch>
            <a:fillRect/>
          </a:stretch>
        </p:blipFill>
        <p:spPr>
          <a:xfrm>
            <a:off x="4207244" y="1101060"/>
            <a:ext cx="3986173" cy="5756939"/>
          </a:xfrm>
          <a:prstGeom prst="rect">
            <a:avLst/>
          </a:prstGeom>
        </p:spPr>
      </p:pic>
      <p:pic>
        <p:nvPicPr>
          <p:cNvPr id="17" name="Picture 16">
            <a:extLst>
              <a:ext uri="{FF2B5EF4-FFF2-40B4-BE49-F238E27FC236}">
                <a16:creationId xmlns:a16="http://schemas.microsoft.com/office/drawing/2014/main" id="{D021B40C-E803-4958-B791-7324ABD0E5F7}"/>
              </a:ext>
            </a:extLst>
          </p:cNvPr>
          <p:cNvPicPr>
            <a:picLocks noChangeAspect="1"/>
          </p:cNvPicPr>
          <p:nvPr/>
        </p:nvPicPr>
        <p:blipFill>
          <a:blip r:embed="rId7"/>
          <a:stretch>
            <a:fillRect/>
          </a:stretch>
        </p:blipFill>
        <p:spPr>
          <a:xfrm>
            <a:off x="936754" y="603983"/>
            <a:ext cx="1950834" cy="649494"/>
          </a:xfrm>
          <a:prstGeom prst="rect">
            <a:avLst/>
          </a:prstGeom>
        </p:spPr>
      </p:pic>
      <p:pic>
        <p:nvPicPr>
          <p:cNvPr id="15" name="Picture 14">
            <a:extLst>
              <a:ext uri="{FF2B5EF4-FFF2-40B4-BE49-F238E27FC236}">
                <a16:creationId xmlns:a16="http://schemas.microsoft.com/office/drawing/2014/main" id="{6DAE3A99-D855-4B44-9920-A1ED0C959E3A}"/>
              </a:ext>
            </a:extLst>
          </p:cNvPr>
          <p:cNvPicPr>
            <a:picLocks noChangeAspect="1"/>
          </p:cNvPicPr>
          <p:nvPr/>
        </p:nvPicPr>
        <p:blipFill>
          <a:blip r:embed="rId8"/>
          <a:stretch>
            <a:fillRect/>
          </a:stretch>
        </p:blipFill>
        <p:spPr>
          <a:xfrm>
            <a:off x="6096000" y="1609834"/>
            <a:ext cx="242921" cy="300079"/>
          </a:xfrm>
          <a:prstGeom prst="rect">
            <a:avLst/>
          </a:prstGeom>
        </p:spPr>
      </p:pic>
      <p:pic>
        <p:nvPicPr>
          <p:cNvPr id="22" name="Picture 21">
            <a:extLst>
              <a:ext uri="{FF2B5EF4-FFF2-40B4-BE49-F238E27FC236}">
                <a16:creationId xmlns:a16="http://schemas.microsoft.com/office/drawing/2014/main" id="{809CFF20-14A6-4257-862C-43ECDBFDE377}"/>
              </a:ext>
            </a:extLst>
          </p:cNvPr>
          <p:cNvPicPr>
            <a:picLocks noChangeAspect="1"/>
          </p:cNvPicPr>
          <p:nvPr/>
        </p:nvPicPr>
        <p:blipFill>
          <a:blip r:embed="rId8"/>
          <a:stretch>
            <a:fillRect/>
          </a:stretch>
        </p:blipFill>
        <p:spPr>
          <a:xfrm>
            <a:off x="6096000" y="3335024"/>
            <a:ext cx="242921" cy="300079"/>
          </a:xfrm>
          <a:prstGeom prst="rect">
            <a:avLst/>
          </a:prstGeom>
        </p:spPr>
      </p:pic>
      <p:pic>
        <p:nvPicPr>
          <p:cNvPr id="23" name="Picture 22">
            <a:extLst>
              <a:ext uri="{FF2B5EF4-FFF2-40B4-BE49-F238E27FC236}">
                <a16:creationId xmlns:a16="http://schemas.microsoft.com/office/drawing/2014/main" id="{79AACE88-4026-427F-8082-71D30BE822CB}"/>
              </a:ext>
            </a:extLst>
          </p:cNvPr>
          <p:cNvPicPr>
            <a:picLocks noChangeAspect="1"/>
          </p:cNvPicPr>
          <p:nvPr/>
        </p:nvPicPr>
        <p:blipFill>
          <a:blip r:embed="rId8"/>
          <a:stretch>
            <a:fillRect/>
          </a:stretch>
        </p:blipFill>
        <p:spPr>
          <a:xfrm>
            <a:off x="6096000" y="4760135"/>
            <a:ext cx="242921" cy="300079"/>
          </a:xfrm>
          <a:prstGeom prst="rect">
            <a:avLst/>
          </a:prstGeom>
        </p:spPr>
      </p:pic>
      <p:pic>
        <p:nvPicPr>
          <p:cNvPr id="24" name="Picture 23">
            <a:extLst>
              <a:ext uri="{FF2B5EF4-FFF2-40B4-BE49-F238E27FC236}">
                <a16:creationId xmlns:a16="http://schemas.microsoft.com/office/drawing/2014/main" id="{1C5F60CF-57DA-4793-8C9F-AB9FF1AEDC6A}"/>
              </a:ext>
            </a:extLst>
          </p:cNvPr>
          <p:cNvPicPr>
            <a:picLocks noChangeAspect="1"/>
          </p:cNvPicPr>
          <p:nvPr/>
        </p:nvPicPr>
        <p:blipFill>
          <a:blip r:embed="rId8"/>
          <a:stretch>
            <a:fillRect/>
          </a:stretch>
        </p:blipFill>
        <p:spPr>
          <a:xfrm>
            <a:off x="6096000" y="5659027"/>
            <a:ext cx="242921" cy="300079"/>
          </a:xfrm>
          <a:prstGeom prst="rect">
            <a:avLst/>
          </a:prstGeom>
        </p:spPr>
      </p:pic>
    </p:spTree>
    <p:extLst>
      <p:ext uri="{BB962C8B-B14F-4D97-AF65-F5344CB8AC3E}">
        <p14:creationId xmlns:p14="http://schemas.microsoft.com/office/powerpoint/2010/main" val="2044547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xfrm>
            <a:off x="838200" y="365125"/>
            <a:ext cx="2680252" cy="1325563"/>
          </a:xfrm>
          <a:solidFill>
            <a:schemeClr val="bg1">
              <a:lumMod val="85000"/>
            </a:schemeClr>
          </a:solidFill>
        </p:spPr>
        <p:txBody>
          <a:bodyPr/>
          <a:lstStyle/>
          <a:p>
            <a:r>
              <a:rPr lang="en-GB" dirty="0"/>
              <a:t>EXIT TICKET</a:t>
            </a:r>
          </a:p>
        </p:txBody>
      </p:sp>
      <p:sp>
        <p:nvSpPr>
          <p:cNvPr id="3" name="Content Placeholder 2">
            <a:extLst>
              <a:ext uri="{FF2B5EF4-FFF2-40B4-BE49-F238E27FC236}">
                <a16:creationId xmlns:a16="http://schemas.microsoft.com/office/drawing/2014/main" id="{96F7F378-399F-0252-81A7-C5250C3FF3DF}"/>
              </a:ext>
            </a:extLst>
          </p:cNvPr>
          <p:cNvSpPr>
            <a:spLocks noGrp="1"/>
          </p:cNvSpPr>
          <p:nvPr>
            <p:ph idx="1"/>
          </p:nvPr>
        </p:nvSpPr>
        <p:spPr>
          <a:solidFill>
            <a:srgbClr val="FFFF99"/>
          </a:solidFill>
        </p:spPr>
        <p:txBody>
          <a:bodyPr>
            <a:normAutofit/>
          </a:bodyPr>
          <a:lstStyle/>
          <a:p>
            <a:pPr marL="457200" indent="-457200">
              <a:lnSpc>
                <a:spcPct val="107000"/>
              </a:lnSpc>
              <a:spcAft>
                <a:spcPts val="800"/>
              </a:spcAft>
              <a:buFont typeface="+mj-lt"/>
              <a:buAutoNum type="arabicPeriod"/>
            </a:pPr>
            <a:r>
              <a:rPr lang="en-GB" sz="3200" dirty="0">
                <a:effectLst/>
                <a:latin typeface="Calibri" panose="020F0502020204030204" pitchFamily="34" charset="0"/>
                <a:ea typeface="Calibri" panose="020F0502020204030204" pitchFamily="34" charset="0"/>
                <a:cs typeface="Times New Roman" panose="02020603050405020304" pitchFamily="18" charset="0"/>
              </a:rPr>
              <a:t>What do you need to remember when answering Question 1?</a:t>
            </a:r>
          </a:p>
          <a:p>
            <a:pPr marL="457200" indent="-457200">
              <a:lnSpc>
                <a:spcPct val="107000"/>
              </a:lnSpc>
              <a:spcAft>
                <a:spcPts val="800"/>
              </a:spcAft>
              <a:buFont typeface="+mj-lt"/>
              <a:buAutoNum type="arabicPeriod"/>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en-GB" sz="3200" dirty="0">
                <a:effectLst/>
                <a:latin typeface="Calibri" panose="020F0502020204030204" pitchFamily="34" charset="0"/>
                <a:ea typeface="Calibri" panose="020F0502020204030204" pitchFamily="34" charset="0"/>
                <a:cs typeface="Times New Roman" panose="02020603050405020304" pitchFamily="18" charset="0"/>
              </a:rPr>
              <a:t>How will you specifically gain marks?</a:t>
            </a:r>
          </a:p>
          <a:p>
            <a:pPr marL="457200" indent="-457200">
              <a:lnSpc>
                <a:spcPct val="107000"/>
              </a:lnSpc>
              <a:spcAft>
                <a:spcPts val="800"/>
              </a:spcAft>
              <a:buFont typeface="+mj-lt"/>
              <a:buAutoNum type="arabicPeriod"/>
            </a:pP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mj-lt"/>
              <a:buAutoNum type="arabicPeriod"/>
            </a:pPr>
            <a:r>
              <a:rPr lang="en-GB" sz="3200" dirty="0">
                <a:effectLst/>
                <a:latin typeface="Calibri" panose="020F0502020204030204" pitchFamily="34" charset="0"/>
                <a:ea typeface="Calibri" panose="020F0502020204030204" pitchFamily="34" charset="0"/>
                <a:cs typeface="Times New Roman" panose="02020603050405020304" pitchFamily="18" charset="0"/>
              </a:rPr>
              <a:t>How will you make sure that you gain the highest level?</a:t>
            </a:r>
          </a:p>
        </p:txBody>
      </p:sp>
      <p:pic>
        <p:nvPicPr>
          <p:cNvPr id="4" name="Picture 3">
            <a:extLst>
              <a:ext uri="{FF2B5EF4-FFF2-40B4-BE49-F238E27FC236}">
                <a16:creationId xmlns:a16="http://schemas.microsoft.com/office/drawing/2014/main" id="{490D1033-1774-BA91-33F2-92D9C687F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5738" y="452295"/>
            <a:ext cx="3632454" cy="690279"/>
          </a:xfrm>
          <a:prstGeom prst="rect">
            <a:avLst/>
          </a:prstGeom>
        </p:spPr>
      </p:pic>
    </p:spTree>
    <p:extLst>
      <p:ext uri="{BB962C8B-B14F-4D97-AF65-F5344CB8AC3E}">
        <p14:creationId xmlns:p14="http://schemas.microsoft.com/office/powerpoint/2010/main" val="2906751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2990" y="801394"/>
            <a:ext cx="11706026" cy="3046988"/>
          </a:xfrm>
          <a:prstGeom prst="rect">
            <a:avLst/>
          </a:prstGeom>
        </p:spPr>
        <p:txBody>
          <a:bodyPr wrap="none">
            <a:spAutoFit/>
          </a:bodyPr>
          <a:lstStyle/>
          <a:p>
            <a:pPr algn="ctr"/>
            <a:r>
              <a:rPr lang="en-GB" sz="9600" b="1" dirty="0"/>
              <a:t>Paper 1,</a:t>
            </a:r>
          </a:p>
          <a:p>
            <a:pPr algn="ctr"/>
            <a:r>
              <a:rPr lang="en-GB" sz="9600" b="1" dirty="0"/>
              <a:t>Section A – Question 2</a:t>
            </a:r>
          </a:p>
        </p:txBody>
      </p:sp>
      <p:pic>
        <p:nvPicPr>
          <p:cNvPr id="2" name="Picture 1">
            <a:extLst>
              <a:ext uri="{FF2B5EF4-FFF2-40B4-BE49-F238E27FC236}">
                <a16:creationId xmlns:a16="http://schemas.microsoft.com/office/drawing/2014/main" id="{47B5566E-23BF-B94E-D230-27390AEB0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527" y="4515496"/>
            <a:ext cx="3334739" cy="676330"/>
          </a:xfrm>
          <a:prstGeom prst="rect">
            <a:avLst/>
          </a:prstGeom>
        </p:spPr>
      </p:pic>
    </p:spTree>
    <p:extLst>
      <p:ext uri="{BB962C8B-B14F-4D97-AF65-F5344CB8AC3E}">
        <p14:creationId xmlns:p14="http://schemas.microsoft.com/office/powerpoint/2010/main" val="428712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5A054-2845-203E-9C12-4043426DCCCA}"/>
              </a:ext>
            </a:extLst>
          </p:cNvPr>
          <p:cNvSpPr>
            <a:spLocks noGrp="1"/>
          </p:cNvSpPr>
          <p:nvPr>
            <p:ph type="title"/>
          </p:nvPr>
        </p:nvSpPr>
        <p:spPr>
          <a:xfrm>
            <a:off x="285059" y="31267"/>
            <a:ext cx="11067153" cy="2682116"/>
          </a:xfrm>
          <a:solidFill>
            <a:srgbClr val="F593F7"/>
          </a:solidFill>
        </p:spPr>
        <p:txBody>
          <a:bodyPr>
            <a:normAutofit/>
          </a:bodyPr>
          <a:lstStyle/>
          <a:p>
            <a:r>
              <a:rPr lang="en-GB" sz="2700" dirty="0">
                <a:effectLst/>
                <a:latin typeface="Calibri Light" panose="020F0302020204030204" pitchFamily="34" charset="0"/>
                <a:ea typeface="Calibri" panose="020F0502020204030204" pitchFamily="34" charset="0"/>
                <a:cs typeface="Times New Roman" panose="02020603050405020304" pitchFamily="18" charset="0"/>
              </a:rPr>
              <a:t>Question 2 of English Language Paper 1 asks you to analyse language in a short extract. In the grid below are a series of language and structural methods. </a:t>
            </a:r>
            <a:r>
              <a:rPr lang="en-GB" sz="2700" b="1" dirty="0">
                <a:effectLst/>
                <a:latin typeface="Calibri Light" panose="020F0302020204030204" pitchFamily="34" charset="0"/>
                <a:ea typeface="Calibri" panose="020F0502020204030204" pitchFamily="34" charset="0"/>
                <a:cs typeface="Times New Roman" panose="02020603050405020304" pitchFamily="18" charset="0"/>
              </a:rPr>
              <a:t>Write down in each box whether the method is a language method or a structure method.</a:t>
            </a:r>
            <a:br>
              <a:rPr lang="en-GB" sz="2700" dirty="0">
                <a:effectLst/>
                <a:latin typeface="Calibri" panose="020F0502020204030204" pitchFamily="34" charset="0"/>
                <a:ea typeface="Calibri" panose="020F0502020204030204" pitchFamily="34" charset="0"/>
                <a:cs typeface="Times New Roman" panose="02020603050405020304" pitchFamily="18" charset="0"/>
              </a:rPr>
            </a:br>
            <a:endParaRPr lang="en-GB" b="1" dirty="0"/>
          </a:p>
        </p:txBody>
      </p:sp>
      <p:pic>
        <p:nvPicPr>
          <p:cNvPr id="8" name="Picture 7">
            <a:extLst>
              <a:ext uri="{FF2B5EF4-FFF2-40B4-BE49-F238E27FC236}">
                <a16:creationId xmlns:a16="http://schemas.microsoft.com/office/drawing/2014/main" id="{C585BE6C-FB21-4D11-3383-5679296CB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4683" y="1702493"/>
            <a:ext cx="3012355" cy="598481"/>
          </a:xfrm>
          <a:prstGeom prst="rect">
            <a:avLst/>
          </a:prstGeom>
        </p:spPr>
      </p:pic>
      <p:sp>
        <p:nvSpPr>
          <p:cNvPr id="17" name="Rectangle 16">
            <a:extLst>
              <a:ext uri="{FF2B5EF4-FFF2-40B4-BE49-F238E27FC236}">
                <a16:creationId xmlns:a16="http://schemas.microsoft.com/office/drawing/2014/main" id="{A8F142B1-8774-3AFF-7F29-FC999A841D2F}"/>
              </a:ext>
            </a:extLst>
          </p:cNvPr>
          <p:cNvSpPr/>
          <p:nvPr/>
        </p:nvSpPr>
        <p:spPr>
          <a:xfrm>
            <a:off x="285059"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simile</a:t>
            </a:r>
          </a:p>
        </p:txBody>
      </p:sp>
      <p:sp>
        <p:nvSpPr>
          <p:cNvPr id="18" name="Rectangle 17">
            <a:extLst>
              <a:ext uri="{FF2B5EF4-FFF2-40B4-BE49-F238E27FC236}">
                <a16:creationId xmlns:a16="http://schemas.microsoft.com/office/drawing/2014/main" id="{AA1196B1-BFEC-0C91-E2F3-238EB359F173}"/>
              </a:ext>
            </a:extLst>
          </p:cNvPr>
          <p:cNvSpPr/>
          <p:nvPr/>
        </p:nvSpPr>
        <p:spPr>
          <a:xfrm>
            <a:off x="285059"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personification</a:t>
            </a:r>
          </a:p>
        </p:txBody>
      </p:sp>
      <p:sp>
        <p:nvSpPr>
          <p:cNvPr id="21" name="Rectangle 20">
            <a:extLst>
              <a:ext uri="{FF2B5EF4-FFF2-40B4-BE49-F238E27FC236}">
                <a16:creationId xmlns:a16="http://schemas.microsoft.com/office/drawing/2014/main" id="{97AF05C3-1DFC-ED77-9FB3-C1F625422024}"/>
              </a:ext>
            </a:extLst>
          </p:cNvPr>
          <p:cNvSpPr/>
          <p:nvPr/>
        </p:nvSpPr>
        <p:spPr>
          <a:xfrm>
            <a:off x="285059"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verb</a:t>
            </a:r>
          </a:p>
        </p:txBody>
      </p:sp>
      <p:sp>
        <p:nvSpPr>
          <p:cNvPr id="25" name="Rectangle 24">
            <a:extLst>
              <a:ext uri="{FF2B5EF4-FFF2-40B4-BE49-F238E27FC236}">
                <a16:creationId xmlns:a16="http://schemas.microsoft.com/office/drawing/2014/main" id="{85EEDCCC-5444-D1F8-6948-9F4F0F2E281C}"/>
              </a:ext>
            </a:extLst>
          </p:cNvPr>
          <p:cNvSpPr/>
          <p:nvPr/>
        </p:nvSpPr>
        <p:spPr>
          <a:xfrm>
            <a:off x="2584311"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analepsis</a:t>
            </a:r>
          </a:p>
        </p:txBody>
      </p:sp>
      <p:sp>
        <p:nvSpPr>
          <p:cNvPr id="26" name="Rectangle 25">
            <a:extLst>
              <a:ext uri="{FF2B5EF4-FFF2-40B4-BE49-F238E27FC236}">
                <a16:creationId xmlns:a16="http://schemas.microsoft.com/office/drawing/2014/main" id="{85FC9373-2780-4A4C-4B53-EB6966340239}"/>
              </a:ext>
            </a:extLst>
          </p:cNvPr>
          <p:cNvSpPr/>
          <p:nvPr/>
        </p:nvSpPr>
        <p:spPr>
          <a:xfrm>
            <a:off x="2584310"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shift in focus</a:t>
            </a:r>
          </a:p>
        </p:txBody>
      </p:sp>
      <p:sp>
        <p:nvSpPr>
          <p:cNvPr id="27" name="Rectangle 26">
            <a:extLst>
              <a:ext uri="{FF2B5EF4-FFF2-40B4-BE49-F238E27FC236}">
                <a16:creationId xmlns:a16="http://schemas.microsoft.com/office/drawing/2014/main" id="{14D43F44-76B4-F9A8-F021-C89FB4FE98A9}"/>
              </a:ext>
            </a:extLst>
          </p:cNvPr>
          <p:cNvSpPr/>
          <p:nvPr/>
        </p:nvSpPr>
        <p:spPr>
          <a:xfrm>
            <a:off x="2584310"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Introduction of new character</a:t>
            </a:r>
          </a:p>
        </p:txBody>
      </p:sp>
      <p:sp>
        <p:nvSpPr>
          <p:cNvPr id="28" name="Rectangle 27">
            <a:extLst>
              <a:ext uri="{FF2B5EF4-FFF2-40B4-BE49-F238E27FC236}">
                <a16:creationId xmlns:a16="http://schemas.microsoft.com/office/drawing/2014/main" id="{8ADAB689-8F2A-016C-993E-E6DD03237BF2}"/>
              </a:ext>
            </a:extLst>
          </p:cNvPr>
          <p:cNvSpPr/>
          <p:nvPr/>
        </p:nvSpPr>
        <p:spPr>
          <a:xfrm>
            <a:off x="4883563"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zooming in/out</a:t>
            </a:r>
          </a:p>
        </p:txBody>
      </p:sp>
      <p:sp>
        <p:nvSpPr>
          <p:cNvPr id="29" name="Rectangle 28">
            <a:extLst>
              <a:ext uri="{FF2B5EF4-FFF2-40B4-BE49-F238E27FC236}">
                <a16:creationId xmlns:a16="http://schemas.microsoft.com/office/drawing/2014/main" id="{2A8B2B29-C4CB-0A32-560C-40AAD3AA2D6E}"/>
              </a:ext>
            </a:extLst>
          </p:cNvPr>
          <p:cNvSpPr/>
          <p:nvPr/>
        </p:nvSpPr>
        <p:spPr>
          <a:xfrm>
            <a:off x="4883563"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metaphor</a:t>
            </a:r>
          </a:p>
        </p:txBody>
      </p:sp>
      <p:sp>
        <p:nvSpPr>
          <p:cNvPr id="30" name="Rectangle 29">
            <a:extLst>
              <a:ext uri="{FF2B5EF4-FFF2-40B4-BE49-F238E27FC236}">
                <a16:creationId xmlns:a16="http://schemas.microsoft.com/office/drawing/2014/main" id="{D34137DC-B2A0-3157-EA01-1849B378BA70}"/>
              </a:ext>
            </a:extLst>
          </p:cNvPr>
          <p:cNvSpPr/>
          <p:nvPr/>
        </p:nvSpPr>
        <p:spPr>
          <a:xfrm>
            <a:off x="4883563"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adjective</a:t>
            </a:r>
          </a:p>
        </p:txBody>
      </p:sp>
      <p:sp>
        <p:nvSpPr>
          <p:cNvPr id="31" name="Rectangle 30">
            <a:extLst>
              <a:ext uri="{FF2B5EF4-FFF2-40B4-BE49-F238E27FC236}">
                <a16:creationId xmlns:a16="http://schemas.microsoft.com/office/drawing/2014/main" id="{1483E333-23A6-9869-62D7-8452069F6CE5}"/>
              </a:ext>
            </a:extLst>
          </p:cNvPr>
          <p:cNvSpPr/>
          <p:nvPr/>
        </p:nvSpPr>
        <p:spPr>
          <a:xfrm>
            <a:off x="7182815"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change in tone</a:t>
            </a:r>
          </a:p>
        </p:txBody>
      </p:sp>
      <p:sp>
        <p:nvSpPr>
          <p:cNvPr id="32" name="Rectangle 31">
            <a:extLst>
              <a:ext uri="{FF2B5EF4-FFF2-40B4-BE49-F238E27FC236}">
                <a16:creationId xmlns:a16="http://schemas.microsoft.com/office/drawing/2014/main" id="{CD8848A1-9705-AC7F-8D5F-C6A81DE6D731}"/>
              </a:ext>
            </a:extLst>
          </p:cNvPr>
          <p:cNvSpPr/>
          <p:nvPr/>
        </p:nvSpPr>
        <p:spPr>
          <a:xfrm>
            <a:off x="9482067"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dialogue</a:t>
            </a:r>
          </a:p>
        </p:txBody>
      </p:sp>
      <p:sp>
        <p:nvSpPr>
          <p:cNvPr id="33" name="Rectangle 32">
            <a:extLst>
              <a:ext uri="{FF2B5EF4-FFF2-40B4-BE49-F238E27FC236}">
                <a16:creationId xmlns:a16="http://schemas.microsoft.com/office/drawing/2014/main" id="{74973367-970C-BC36-C52E-55FC6F292A7C}"/>
              </a:ext>
            </a:extLst>
          </p:cNvPr>
          <p:cNvSpPr/>
          <p:nvPr/>
        </p:nvSpPr>
        <p:spPr>
          <a:xfrm>
            <a:off x="7182815"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tricolon</a:t>
            </a:r>
          </a:p>
        </p:txBody>
      </p:sp>
      <p:sp>
        <p:nvSpPr>
          <p:cNvPr id="34" name="Rectangle 33">
            <a:extLst>
              <a:ext uri="{FF2B5EF4-FFF2-40B4-BE49-F238E27FC236}">
                <a16:creationId xmlns:a16="http://schemas.microsoft.com/office/drawing/2014/main" id="{D8F5A1D8-EBFD-BF14-A6DE-53043065A050}"/>
              </a:ext>
            </a:extLst>
          </p:cNvPr>
          <p:cNvSpPr/>
          <p:nvPr/>
        </p:nvSpPr>
        <p:spPr>
          <a:xfrm>
            <a:off x="9482067"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alliteration</a:t>
            </a:r>
          </a:p>
        </p:txBody>
      </p:sp>
      <p:sp>
        <p:nvSpPr>
          <p:cNvPr id="35" name="Rectangle 34">
            <a:extLst>
              <a:ext uri="{FF2B5EF4-FFF2-40B4-BE49-F238E27FC236}">
                <a16:creationId xmlns:a16="http://schemas.microsoft.com/office/drawing/2014/main" id="{E43A26B4-F332-68A9-B4A0-62B0CDD1291A}"/>
              </a:ext>
            </a:extLst>
          </p:cNvPr>
          <p:cNvSpPr/>
          <p:nvPr/>
        </p:nvSpPr>
        <p:spPr>
          <a:xfrm>
            <a:off x="7182814"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foreshadowing</a:t>
            </a:r>
          </a:p>
        </p:txBody>
      </p:sp>
      <p:sp>
        <p:nvSpPr>
          <p:cNvPr id="36" name="Rectangle 35">
            <a:extLst>
              <a:ext uri="{FF2B5EF4-FFF2-40B4-BE49-F238E27FC236}">
                <a16:creationId xmlns:a16="http://schemas.microsoft.com/office/drawing/2014/main" id="{6B0D804F-6BAA-751F-66F0-86DA5ADD9692}"/>
              </a:ext>
            </a:extLst>
          </p:cNvPr>
          <p:cNvSpPr/>
          <p:nvPr/>
        </p:nvSpPr>
        <p:spPr>
          <a:xfrm>
            <a:off x="9482067"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sentences</a:t>
            </a:r>
          </a:p>
        </p:txBody>
      </p:sp>
      <p:pic>
        <p:nvPicPr>
          <p:cNvPr id="19" name="Picture 18">
            <a:extLst>
              <a:ext uri="{FF2B5EF4-FFF2-40B4-BE49-F238E27FC236}">
                <a16:creationId xmlns:a16="http://schemas.microsoft.com/office/drawing/2014/main" id="{C2F76212-366F-4042-9C3F-878D74039AEC}"/>
              </a:ext>
            </a:extLst>
          </p:cNvPr>
          <p:cNvPicPr>
            <a:picLocks noChangeAspect="1"/>
          </p:cNvPicPr>
          <p:nvPr/>
        </p:nvPicPr>
        <p:blipFill>
          <a:blip r:embed="rId4"/>
          <a:stretch>
            <a:fillRect/>
          </a:stretch>
        </p:blipFill>
        <p:spPr>
          <a:xfrm>
            <a:off x="9242819" y="198350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190497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5A054-2845-203E-9C12-4043426DCCCA}"/>
              </a:ext>
            </a:extLst>
          </p:cNvPr>
          <p:cNvSpPr>
            <a:spLocks noGrp="1"/>
          </p:cNvSpPr>
          <p:nvPr>
            <p:ph type="title"/>
          </p:nvPr>
        </p:nvSpPr>
        <p:spPr>
          <a:xfrm>
            <a:off x="285059" y="31267"/>
            <a:ext cx="11067153" cy="2682116"/>
          </a:xfrm>
          <a:solidFill>
            <a:srgbClr val="F593F7"/>
          </a:solidFill>
        </p:spPr>
        <p:txBody>
          <a:bodyPr>
            <a:normAutofit/>
          </a:bodyPr>
          <a:lstStyle/>
          <a:p>
            <a:r>
              <a:rPr lang="en-GB" sz="2700" dirty="0">
                <a:effectLst/>
                <a:latin typeface="Calibri Light" panose="020F0302020204030204" pitchFamily="34" charset="0"/>
                <a:ea typeface="Calibri" panose="020F0502020204030204" pitchFamily="34" charset="0"/>
                <a:cs typeface="Times New Roman" panose="02020603050405020304" pitchFamily="18" charset="0"/>
              </a:rPr>
              <a:t>Question 2 of English Language Paper 1 asks you to analyse language in a short extract. In the grid below are a series of language and structural methods. </a:t>
            </a:r>
            <a:r>
              <a:rPr lang="en-GB" sz="2700" b="1" dirty="0">
                <a:effectLst/>
                <a:latin typeface="Calibri Light" panose="020F0302020204030204" pitchFamily="34" charset="0"/>
                <a:ea typeface="Calibri" panose="020F0502020204030204" pitchFamily="34" charset="0"/>
                <a:cs typeface="Times New Roman" panose="02020603050405020304" pitchFamily="18" charset="0"/>
              </a:rPr>
              <a:t>Write down in each box whether the method is a language method or a structure method.</a:t>
            </a:r>
            <a:br>
              <a:rPr lang="en-GB" sz="2700" dirty="0">
                <a:effectLst/>
                <a:latin typeface="Calibri" panose="020F0502020204030204" pitchFamily="34" charset="0"/>
                <a:ea typeface="Calibri" panose="020F0502020204030204" pitchFamily="34" charset="0"/>
                <a:cs typeface="Times New Roman" panose="02020603050405020304" pitchFamily="18" charset="0"/>
              </a:rPr>
            </a:br>
            <a:endParaRPr lang="en-GB" b="1" dirty="0"/>
          </a:p>
        </p:txBody>
      </p:sp>
      <p:pic>
        <p:nvPicPr>
          <p:cNvPr id="8" name="Picture 7">
            <a:extLst>
              <a:ext uri="{FF2B5EF4-FFF2-40B4-BE49-F238E27FC236}">
                <a16:creationId xmlns:a16="http://schemas.microsoft.com/office/drawing/2014/main" id="{C585BE6C-FB21-4D11-3383-5679296CBF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4683" y="1702493"/>
            <a:ext cx="3012355" cy="598481"/>
          </a:xfrm>
          <a:prstGeom prst="rect">
            <a:avLst/>
          </a:prstGeom>
        </p:spPr>
      </p:pic>
      <p:sp>
        <p:nvSpPr>
          <p:cNvPr id="17" name="Rectangle 16">
            <a:extLst>
              <a:ext uri="{FF2B5EF4-FFF2-40B4-BE49-F238E27FC236}">
                <a16:creationId xmlns:a16="http://schemas.microsoft.com/office/drawing/2014/main" id="{A8F142B1-8774-3AFF-7F29-FC999A841D2F}"/>
              </a:ext>
            </a:extLst>
          </p:cNvPr>
          <p:cNvSpPr/>
          <p:nvPr/>
        </p:nvSpPr>
        <p:spPr>
          <a:xfrm>
            <a:off x="285059"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Simile</a:t>
            </a:r>
          </a:p>
          <a:p>
            <a:pPr algn="ctr"/>
            <a:r>
              <a:rPr lang="en-GB" b="1" dirty="0">
                <a:solidFill>
                  <a:srgbClr val="FF0000"/>
                </a:solidFill>
              </a:rPr>
              <a:t>Language</a:t>
            </a:r>
          </a:p>
        </p:txBody>
      </p:sp>
      <p:sp>
        <p:nvSpPr>
          <p:cNvPr id="18" name="Rectangle 17">
            <a:extLst>
              <a:ext uri="{FF2B5EF4-FFF2-40B4-BE49-F238E27FC236}">
                <a16:creationId xmlns:a16="http://schemas.microsoft.com/office/drawing/2014/main" id="{AA1196B1-BFEC-0C91-E2F3-238EB359F173}"/>
              </a:ext>
            </a:extLst>
          </p:cNvPr>
          <p:cNvSpPr/>
          <p:nvPr/>
        </p:nvSpPr>
        <p:spPr>
          <a:xfrm>
            <a:off x="285059"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Personification</a:t>
            </a:r>
          </a:p>
          <a:p>
            <a:pPr algn="ctr"/>
            <a:r>
              <a:rPr lang="en-GB" b="1" dirty="0">
                <a:solidFill>
                  <a:srgbClr val="FF0000"/>
                </a:solidFill>
              </a:rPr>
              <a:t>Language</a:t>
            </a:r>
          </a:p>
          <a:p>
            <a:pPr algn="ctr"/>
            <a:endParaRPr lang="en-GB" dirty="0">
              <a:solidFill>
                <a:schemeClr val="tx1"/>
              </a:solidFill>
            </a:endParaRPr>
          </a:p>
        </p:txBody>
      </p:sp>
      <p:sp>
        <p:nvSpPr>
          <p:cNvPr id="21" name="Rectangle 20">
            <a:extLst>
              <a:ext uri="{FF2B5EF4-FFF2-40B4-BE49-F238E27FC236}">
                <a16:creationId xmlns:a16="http://schemas.microsoft.com/office/drawing/2014/main" id="{97AF05C3-1DFC-ED77-9FB3-C1F625422024}"/>
              </a:ext>
            </a:extLst>
          </p:cNvPr>
          <p:cNvSpPr/>
          <p:nvPr/>
        </p:nvSpPr>
        <p:spPr>
          <a:xfrm>
            <a:off x="285059"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Verb</a:t>
            </a:r>
          </a:p>
          <a:p>
            <a:pPr algn="ctr"/>
            <a:r>
              <a:rPr lang="en-GB" b="1" dirty="0">
                <a:solidFill>
                  <a:srgbClr val="FF0000"/>
                </a:solidFill>
              </a:rPr>
              <a:t>Language</a:t>
            </a:r>
          </a:p>
          <a:p>
            <a:pPr algn="ctr"/>
            <a:endParaRPr lang="en-GB" dirty="0">
              <a:solidFill>
                <a:schemeClr val="tx1"/>
              </a:solidFill>
            </a:endParaRPr>
          </a:p>
        </p:txBody>
      </p:sp>
      <p:sp>
        <p:nvSpPr>
          <p:cNvPr id="25" name="Rectangle 24">
            <a:extLst>
              <a:ext uri="{FF2B5EF4-FFF2-40B4-BE49-F238E27FC236}">
                <a16:creationId xmlns:a16="http://schemas.microsoft.com/office/drawing/2014/main" id="{85EEDCCC-5444-D1F8-6948-9F4F0F2E281C}"/>
              </a:ext>
            </a:extLst>
          </p:cNvPr>
          <p:cNvSpPr/>
          <p:nvPr/>
        </p:nvSpPr>
        <p:spPr>
          <a:xfrm>
            <a:off x="2584311"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Analepsis</a:t>
            </a:r>
          </a:p>
          <a:p>
            <a:pPr algn="ctr"/>
            <a:r>
              <a:rPr lang="en-GB" b="1" dirty="0">
                <a:solidFill>
                  <a:srgbClr val="00B050"/>
                </a:solidFill>
              </a:rPr>
              <a:t>Structure</a:t>
            </a:r>
          </a:p>
        </p:txBody>
      </p:sp>
      <p:sp>
        <p:nvSpPr>
          <p:cNvPr id="26" name="Rectangle 25">
            <a:extLst>
              <a:ext uri="{FF2B5EF4-FFF2-40B4-BE49-F238E27FC236}">
                <a16:creationId xmlns:a16="http://schemas.microsoft.com/office/drawing/2014/main" id="{85FC9373-2780-4A4C-4B53-EB6966340239}"/>
              </a:ext>
            </a:extLst>
          </p:cNvPr>
          <p:cNvSpPr/>
          <p:nvPr/>
        </p:nvSpPr>
        <p:spPr>
          <a:xfrm>
            <a:off x="2584310"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shift in focus</a:t>
            </a:r>
          </a:p>
          <a:p>
            <a:pPr algn="ctr"/>
            <a:r>
              <a:rPr lang="en-GB" b="1" dirty="0">
                <a:solidFill>
                  <a:srgbClr val="00B050"/>
                </a:solidFill>
              </a:rPr>
              <a:t>Structure</a:t>
            </a:r>
          </a:p>
          <a:p>
            <a:pPr algn="ctr"/>
            <a:endParaRPr lang="en-GB" dirty="0">
              <a:solidFill>
                <a:schemeClr val="tx1"/>
              </a:solidFill>
            </a:endParaRPr>
          </a:p>
        </p:txBody>
      </p:sp>
      <p:sp>
        <p:nvSpPr>
          <p:cNvPr id="27" name="Rectangle 26">
            <a:extLst>
              <a:ext uri="{FF2B5EF4-FFF2-40B4-BE49-F238E27FC236}">
                <a16:creationId xmlns:a16="http://schemas.microsoft.com/office/drawing/2014/main" id="{14D43F44-76B4-F9A8-F021-C89FB4FE98A9}"/>
              </a:ext>
            </a:extLst>
          </p:cNvPr>
          <p:cNvSpPr/>
          <p:nvPr/>
        </p:nvSpPr>
        <p:spPr>
          <a:xfrm>
            <a:off x="2584310"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Introduction of new character</a:t>
            </a:r>
          </a:p>
          <a:p>
            <a:pPr algn="ctr"/>
            <a:r>
              <a:rPr lang="en-GB" b="1" dirty="0">
                <a:solidFill>
                  <a:srgbClr val="00B050"/>
                </a:solidFill>
              </a:rPr>
              <a:t>Structure</a:t>
            </a:r>
          </a:p>
          <a:p>
            <a:pPr algn="ctr"/>
            <a:endParaRPr lang="en-GB" dirty="0">
              <a:solidFill>
                <a:schemeClr val="tx1"/>
              </a:solidFill>
            </a:endParaRPr>
          </a:p>
        </p:txBody>
      </p:sp>
      <p:sp>
        <p:nvSpPr>
          <p:cNvPr id="28" name="Rectangle 27">
            <a:extLst>
              <a:ext uri="{FF2B5EF4-FFF2-40B4-BE49-F238E27FC236}">
                <a16:creationId xmlns:a16="http://schemas.microsoft.com/office/drawing/2014/main" id="{8ADAB689-8F2A-016C-993E-E6DD03237BF2}"/>
              </a:ext>
            </a:extLst>
          </p:cNvPr>
          <p:cNvSpPr/>
          <p:nvPr/>
        </p:nvSpPr>
        <p:spPr>
          <a:xfrm>
            <a:off x="4883563"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zooming in/out</a:t>
            </a:r>
          </a:p>
          <a:p>
            <a:pPr algn="ctr"/>
            <a:r>
              <a:rPr lang="en-GB" b="1" dirty="0">
                <a:solidFill>
                  <a:srgbClr val="00B050"/>
                </a:solidFill>
              </a:rPr>
              <a:t>Structure</a:t>
            </a:r>
          </a:p>
          <a:p>
            <a:pPr algn="ctr"/>
            <a:endParaRPr lang="en-GB" dirty="0">
              <a:solidFill>
                <a:schemeClr val="tx1"/>
              </a:solidFill>
            </a:endParaRPr>
          </a:p>
        </p:txBody>
      </p:sp>
      <p:sp>
        <p:nvSpPr>
          <p:cNvPr id="29" name="Rectangle 28">
            <a:extLst>
              <a:ext uri="{FF2B5EF4-FFF2-40B4-BE49-F238E27FC236}">
                <a16:creationId xmlns:a16="http://schemas.microsoft.com/office/drawing/2014/main" id="{2A8B2B29-C4CB-0A32-560C-40AAD3AA2D6E}"/>
              </a:ext>
            </a:extLst>
          </p:cNvPr>
          <p:cNvSpPr/>
          <p:nvPr/>
        </p:nvSpPr>
        <p:spPr>
          <a:xfrm>
            <a:off x="4883563"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Metaphor</a:t>
            </a:r>
          </a:p>
          <a:p>
            <a:pPr algn="ctr"/>
            <a:r>
              <a:rPr lang="en-GB" b="1" dirty="0">
                <a:solidFill>
                  <a:srgbClr val="FF0000"/>
                </a:solidFill>
              </a:rPr>
              <a:t>Language</a:t>
            </a:r>
          </a:p>
          <a:p>
            <a:pPr algn="ctr"/>
            <a:endParaRPr lang="en-GB" dirty="0">
              <a:solidFill>
                <a:schemeClr val="tx1"/>
              </a:solidFill>
            </a:endParaRPr>
          </a:p>
        </p:txBody>
      </p:sp>
      <p:sp>
        <p:nvSpPr>
          <p:cNvPr id="30" name="Rectangle 29">
            <a:extLst>
              <a:ext uri="{FF2B5EF4-FFF2-40B4-BE49-F238E27FC236}">
                <a16:creationId xmlns:a16="http://schemas.microsoft.com/office/drawing/2014/main" id="{D34137DC-B2A0-3157-EA01-1849B378BA70}"/>
              </a:ext>
            </a:extLst>
          </p:cNvPr>
          <p:cNvSpPr/>
          <p:nvPr/>
        </p:nvSpPr>
        <p:spPr>
          <a:xfrm>
            <a:off x="4883563"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Adjective</a:t>
            </a:r>
          </a:p>
          <a:p>
            <a:pPr algn="ctr"/>
            <a:r>
              <a:rPr lang="en-GB" b="1" dirty="0">
                <a:solidFill>
                  <a:srgbClr val="FF0000"/>
                </a:solidFill>
              </a:rPr>
              <a:t>Language</a:t>
            </a:r>
          </a:p>
          <a:p>
            <a:pPr algn="ctr"/>
            <a:endParaRPr lang="en-GB" dirty="0">
              <a:solidFill>
                <a:schemeClr val="tx1"/>
              </a:solidFill>
            </a:endParaRPr>
          </a:p>
        </p:txBody>
      </p:sp>
      <p:sp>
        <p:nvSpPr>
          <p:cNvPr id="31" name="Rectangle 30">
            <a:extLst>
              <a:ext uri="{FF2B5EF4-FFF2-40B4-BE49-F238E27FC236}">
                <a16:creationId xmlns:a16="http://schemas.microsoft.com/office/drawing/2014/main" id="{1483E333-23A6-9869-62D7-8452069F6CE5}"/>
              </a:ext>
            </a:extLst>
          </p:cNvPr>
          <p:cNvSpPr/>
          <p:nvPr/>
        </p:nvSpPr>
        <p:spPr>
          <a:xfrm>
            <a:off x="7182815"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change in tone</a:t>
            </a:r>
          </a:p>
          <a:p>
            <a:pPr algn="ctr"/>
            <a:r>
              <a:rPr lang="en-GB" b="1" dirty="0">
                <a:solidFill>
                  <a:srgbClr val="00B050"/>
                </a:solidFill>
              </a:rPr>
              <a:t>Structure</a:t>
            </a:r>
          </a:p>
          <a:p>
            <a:pPr algn="ctr"/>
            <a:endParaRPr lang="en-GB" dirty="0">
              <a:solidFill>
                <a:schemeClr val="tx1"/>
              </a:solidFill>
            </a:endParaRPr>
          </a:p>
        </p:txBody>
      </p:sp>
      <p:sp>
        <p:nvSpPr>
          <p:cNvPr id="32" name="Rectangle 31">
            <a:extLst>
              <a:ext uri="{FF2B5EF4-FFF2-40B4-BE49-F238E27FC236}">
                <a16:creationId xmlns:a16="http://schemas.microsoft.com/office/drawing/2014/main" id="{CD8848A1-9705-AC7F-8D5F-C6A81DE6D731}"/>
              </a:ext>
            </a:extLst>
          </p:cNvPr>
          <p:cNvSpPr/>
          <p:nvPr/>
        </p:nvSpPr>
        <p:spPr>
          <a:xfrm>
            <a:off x="9482067" y="2797865"/>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Dialogue</a:t>
            </a:r>
          </a:p>
          <a:p>
            <a:pPr algn="ctr"/>
            <a:r>
              <a:rPr lang="en-GB" b="1" dirty="0">
                <a:solidFill>
                  <a:srgbClr val="00B050"/>
                </a:solidFill>
              </a:rPr>
              <a:t>Structure</a:t>
            </a:r>
          </a:p>
          <a:p>
            <a:pPr algn="ctr"/>
            <a:endParaRPr lang="en-GB" dirty="0">
              <a:solidFill>
                <a:schemeClr val="tx1"/>
              </a:solidFill>
            </a:endParaRPr>
          </a:p>
          <a:p>
            <a:pPr algn="ctr"/>
            <a:endParaRPr lang="en-GB" dirty="0">
              <a:solidFill>
                <a:schemeClr val="tx1"/>
              </a:solidFill>
            </a:endParaRPr>
          </a:p>
        </p:txBody>
      </p:sp>
      <p:sp>
        <p:nvSpPr>
          <p:cNvPr id="33" name="Rectangle 32">
            <a:extLst>
              <a:ext uri="{FF2B5EF4-FFF2-40B4-BE49-F238E27FC236}">
                <a16:creationId xmlns:a16="http://schemas.microsoft.com/office/drawing/2014/main" id="{74973367-970C-BC36-C52E-55FC6F292A7C}"/>
              </a:ext>
            </a:extLst>
          </p:cNvPr>
          <p:cNvSpPr/>
          <p:nvPr/>
        </p:nvSpPr>
        <p:spPr>
          <a:xfrm>
            <a:off x="7182815"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Tricolon</a:t>
            </a:r>
          </a:p>
          <a:p>
            <a:pPr algn="ctr"/>
            <a:r>
              <a:rPr lang="en-GB" b="1" dirty="0">
                <a:solidFill>
                  <a:srgbClr val="FF0000"/>
                </a:solidFill>
              </a:rPr>
              <a:t>Language</a:t>
            </a:r>
          </a:p>
          <a:p>
            <a:pPr algn="ctr"/>
            <a:endParaRPr lang="en-GB" dirty="0">
              <a:solidFill>
                <a:schemeClr val="tx1"/>
              </a:solidFill>
            </a:endParaRPr>
          </a:p>
        </p:txBody>
      </p:sp>
      <p:sp>
        <p:nvSpPr>
          <p:cNvPr id="34" name="Rectangle 33">
            <a:extLst>
              <a:ext uri="{FF2B5EF4-FFF2-40B4-BE49-F238E27FC236}">
                <a16:creationId xmlns:a16="http://schemas.microsoft.com/office/drawing/2014/main" id="{D8F5A1D8-EBFD-BF14-A6DE-53043065A050}"/>
              </a:ext>
            </a:extLst>
          </p:cNvPr>
          <p:cNvSpPr/>
          <p:nvPr/>
        </p:nvSpPr>
        <p:spPr>
          <a:xfrm>
            <a:off x="9482067" y="4144617"/>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Alliteration</a:t>
            </a:r>
          </a:p>
          <a:p>
            <a:pPr algn="ctr"/>
            <a:r>
              <a:rPr lang="en-GB" b="1" dirty="0">
                <a:solidFill>
                  <a:srgbClr val="FF0000"/>
                </a:solidFill>
              </a:rPr>
              <a:t>Language</a:t>
            </a:r>
          </a:p>
          <a:p>
            <a:pPr algn="ctr"/>
            <a:endParaRPr lang="en-GB" dirty="0">
              <a:solidFill>
                <a:schemeClr val="tx1"/>
              </a:solidFill>
            </a:endParaRPr>
          </a:p>
        </p:txBody>
      </p:sp>
      <p:sp>
        <p:nvSpPr>
          <p:cNvPr id="35" name="Rectangle 34">
            <a:extLst>
              <a:ext uri="{FF2B5EF4-FFF2-40B4-BE49-F238E27FC236}">
                <a16:creationId xmlns:a16="http://schemas.microsoft.com/office/drawing/2014/main" id="{E43A26B4-F332-68A9-B4A0-62B0CDD1291A}"/>
              </a:ext>
            </a:extLst>
          </p:cNvPr>
          <p:cNvSpPr/>
          <p:nvPr/>
        </p:nvSpPr>
        <p:spPr>
          <a:xfrm>
            <a:off x="7182814"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Foreshadowing</a:t>
            </a:r>
          </a:p>
          <a:p>
            <a:pPr algn="ctr"/>
            <a:r>
              <a:rPr lang="en-GB" b="1" dirty="0">
                <a:solidFill>
                  <a:srgbClr val="00B050"/>
                </a:solidFill>
              </a:rPr>
              <a:t>Structure</a:t>
            </a:r>
          </a:p>
          <a:p>
            <a:pPr algn="ctr"/>
            <a:endParaRPr lang="en-GB" dirty="0">
              <a:solidFill>
                <a:schemeClr val="tx1"/>
              </a:solidFill>
            </a:endParaRPr>
          </a:p>
        </p:txBody>
      </p:sp>
      <p:sp>
        <p:nvSpPr>
          <p:cNvPr id="36" name="Rectangle 35">
            <a:extLst>
              <a:ext uri="{FF2B5EF4-FFF2-40B4-BE49-F238E27FC236}">
                <a16:creationId xmlns:a16="http://schemas.microsoft.com/office/drawing/2014/main" id="{6B0D804F-6BAA-751F-66F0-86DA5ADD9692}"/>
              </a:ext>
            </a:extLst>
          </p:cNvPr>
          <p:cNvSpPr/>
          <p:nvPr/>
        </p:nvSpPr>
        <p:spPr>
          <a:xfrm>
            <a:off x="9482067" y="5491369"/>
            <a:ext cx="2179845" cy="126227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Sentences</a:t>
            </a:r>
          </a:p>
          <a:p>
            <a:pPr algn="ctr"/>
            <a:r>
              <a:rPr lang="en-GB" b="1" dirty="0">
                <a:solidFill>
                  <a:srgbClr val="FF0000"/>
                </a:solidFill>
              </a:rPr>
              <a:t>Language</a:t>
            </a:r>
            <a:r>
              <a:rPr lang="en-GB" dirty="0">
                <a:solidFill>
                  <a:schemeClr val="tx1"/>
                </a:solidFill>
              </a:rPr>
              <a:t>/</a:t>
            </a:r>
            <a:r>
              <a:rPr lang="en-GB" b="1" dirty="0">
                <a:solidFill>
                  <a:srgbClr val="00B050"/>
                </a:solidFill>
              </a:rPr>
              <a:t>Structure</a:t>
            </a:r>
          </a:p>
          <a:p>
            <a:pPr algn="ctr"/>
            <a:endParaRPr lang="en-GB" b="1" dirty="0">
              <a:solidFill>
                <a:srgbClr val="FF0000"/>
              </a:solidFill>
            </a:endParaRPr>
          </a:p>
          <a:p>
            <a:pPr algn="ctr"/>
            <a:endParaRPr lang="en-GB" dirty="0">
              <a:solidFill>
                <a:schemeClr val="tx1"/>
              </a:solidFill>
            </a:endParaRPr>
          </a:p>
        </p:txBody>
      </p:sp>
      <p:pic>
        <p:nvPicPr>
          <p:cNvPr id="19" name="Picture 18">
            <a:extLst>
              <a:ext uri="{FF2B5EF4-FFF2-40B4-BE49-F238E27FC236}">
                <a16:creationId xmlns:a16="http://schemas.microsoft.com/office/drawing/2014/main" id="{6122523A-73DC-4EF0-91CB-BBFE79666119}"/>
              </a:ext>
            </a:extLst>
          </p:cNvPr>
          <p:cNvPicPr>
            <a:picLocks noChangeAspect="1"/>
          </p:cNvPicPr>
          <p:nvPr/>
        </p:nvPicPr>
        <p:blipFill>
          <a:blip r:embed="rId3"/>
          <a:stretch>
            <a:fillRect/>
          </a:stretch>
        </p:blipFill>
        <p:spPr>
          <a:xfrm>
            <a:off x="9242819" y="198350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2611142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F634-CAA6-C3DA-F3C6-E336308ACE2F}"/>
              </a:ext>
            </a:extLst>
          </p:cNvPr>
          <p:cNvSpPr>
            <a:spLocks noGrp="1"/>
          </p:cNvSpPr>
          <p:nvPr>
            <p:ph type="title"/>
          </p:nvPr>
        </p:nvSpPr>
        <p:spPr>
          <a:xfrm>
            <a:off x="271669" y="189879"/>
            <a:ext cx="8206409" cy="857388"/>
          </a:xfrm>
          <a:solidFill>
            <a:srgbClr val="FFFF66"/>
          </a:solidFill>
        </p:spPr>
        <p:txBody>
          <a:bodyPr>
            <a:noAutofit/>
          </a:bodyPr>
          <a:lstStyle/>
          <a:p>
            <a:r>
              <a:rPr lang="en-GB" sz="3200" b="1" dirty="0"/>
              <a:t>TASK:</a:t>
            </a:r>
            <a:r>
              <a:rPr lang="en-GB" sz="3200" dirty="0"/>
              <a:t> Write out a definition for the following language techniques (methods).</a:t>
            </a:r>
          </a:p>
        </p:txBody>
      </p:sp>
      <p:pic>
        <p:nvPicPr>
          <p:cNvPr id="9" name="Picture 8">
            <a:extLst>
              <a:ext uri="{FF2B5EF4-FFF2-40B4-BE49-F238E27FC236}">
                <a16:creationId xmlns:a16="http://schemas.microsoft.com/office/drawing/2014/main" id="{8F7E25E6-E39D-1196-B3D2-F0CD974A3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924" y="303857"/>
            <a:ext cx="2188033" cy="455175"/>
          </a:xfrm>
          <a:prstGeom prst="rect">
            <a:avLst/>
          </a:prstGeom>
        </p:spPr>
      </p:pic>
      <p:sp>
        <p:nvSpPr>
          <p:cNvPr id="10" name="TextBox 9">
            <a:extLst>
              <a:ext uri="{FF2B5EF4-FFF2-40B4-BE49-F238E27FC236}">
                <a16:creationId xmlns:a16="http://schemas.microsoft.com/office/drawing/2014/main" id="{EF6CB217-3E61-6C70-4584-B2AF677A6FE6}"/>
              </a:ext>
            </a:extLst>
          </p:cNvPr>
          <p:cNvSpPr txBox="1"/>
          <p:nvPr/>
        </p:nvSpPr>
        <p:spPr>
          <a:xfrm>
            <a:off x="359229" y="1104669"/>
            <a:ext cx="11092542" cy="6709529"/>
          </a:xfrm>
          <a:prstGeom prst="rect">
            <a:avLst/>
          </a:prstGeom>
          <a:noFill/>
        </p:spPr>
        <p:txBody>
          <a:bodyPr wrap="square" rtlCol="0">
            <a:spAutoFit/>
          </a:bodyPr>
          <a:lstStyle/>
          <a:p>
            <a:r>
              <a:rPr lang="en-GB" sz="2000" b="1" dirty="0">
                <a:effectLst/>
                <a:latin typeface="Calibri Light" panose="020F0302020204030204" pitchFamily="34" charset="0"/>
                <a:ea typeface="Calibri" panose="020F0502020204030204" pitchFamily="34" charset="0"/>
                <a:cs typeface="Times New Roman" panose="02020603050405020304" pitchFamily="18" charset="0"/>
              </a:rPr>
              <a:t>Example:</a:t>
            </a:r>
          </a:p>
          <a:p>
            <a:endParaRPr lang="en-GB" dirty="0">
              <a:latin typeface="Calibri Light" panose="020F0302020204030204" pitchFamily="34" charset="0"/>
              <a:ea typeface="Calibri" panose="020F0502020204030204" pitchFamily="34" charset="0"/>
              <a:cs typeface="Times New Roman" panose="02020603050405020304" pitchFamily="18" charset="0"/>
            </a:endParaRPr>
          </a:p>
          <a:p>
            <a:r>
              <a:rPr lang="en-GB" sz="1600" dirty="0">
                <a:effectLst/>
                <a:latin typeface="Calibri Light" panose="020F0302020204030204" pitchFamily="34" charset="0"/>
                <a:ea typeface="Calibri" panose="020F0502020204030204" pitchFamily="34" charset="0"/>
                <a:cs typeface="Times New Roman" panose="02020603050405020304" pitchFamily="18" charset="0"/>
              </a:rPr>
              <a:t>1</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a:t>
            </a:r>
            <a:r>
              <a:rPr lang="en-GB" sz="2000" b="1" dirty="0">
                <a:solidFill>
                  <a:srgbClr val="FF0000"/>
                </a:solidFill>
                <a:effectLst/>
                <a:latin typeface="Calibri Light" panose="020F0302020204030204" pitchFamily="34" charset="0"/>
                <a:ea typeface="Calibri" panose="020F0502020204030204" pitchFamily="34" charset="0"/>
                <a:cs typeface="Times New Roman" panose="02020603050405020304" pitchFamily="18" charset="0"/>
              </a:rPr>
              <a:t>Simile – </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Comparing one thing with another to make the description of something more vivid. Usually created with the use of the words ‘like’ or ‘as’ to compare.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000" dirty="0"/>
          </a:p>
          <a:p>
            <a:r>
              <a:rPr lang="en-GB" sz="2000" dirty="0"/>
              <a:t>2</a:t>
            </a:r>
            <a:r>
              <a:rPr lang="en-GB" sz="2000" dirty="0">
                <a:solidFill>
                  <a:srgbClr val="FF0000"/>
                </a:solidFill>
              </a:rPr>
              <a:t>. </a:t>
            </a:r>
            <a:r>
              <a:rPr lang="en-GB" sz="2000" b="1" dirty="0">
                <a:solidFill>
                  <a:srgbClr val="FF0000"/>
                </a:solidFill>
              </a:rPr>
              <a:t>Personification – </a:t>
            </a:r>
            <a:endParaRPr lang="en-GB" sz="2000" dirty="0"/>
          </a:p>
          <a:p>
            <a:endParaRPr lang="en-GB" sz="2000" dirty="0"/>
          </a:p>
          <a:p>
            <a:r>
              <a:rPr lang="en-GB" sz="2000" dirty="0"/>
              <a:t>3.  </a:t>
            </a:r>
            <a:r>
              <a:rPr lang="en-GB" sz="2000" b="1" dirty="0">
                <a:solidFill>
                  <a:srgbClr val="FF0000"/>
                </a:solidFill>
              </a:rPr>
              <a:t>Metaphor -  </a:t>
            </a:r>
            <a:endParaRPr lang="en-GB" sz="2000" dirty="0"/>
          </a:p>
          <a:p>
            <a:endParaRPr lang="en-GB" sz="2000" dirty="0"/>
          </a:p>
          <a:p>
            <a:r>
              <a:rPr lang="en-GB" sz="2000" dirty="0"/>
              <a:t>4.  </a:t>
            </a:r>
            <a:r>
              <a:rPr lang="en-GB" sz="2000" b="1" dirty="0">
                <a:solidFill>
                  <a:srgbClr val="FF0000"/>
                </a:solidFill>
              </a:rPr>
              <a:t>Alliteration -  </a:t>
            </a:r>
            <a:endParaRPr lang="en-GB" sz="2000" dirty="0"/>
          </a:p>
          <a:p>
            <a:endParaRPr lang="en-GB" sz="2000" dirty="0"/>
          </a:p>
          <a:p>
            <a:r>
              <a:rPr lang="en-GB" sz="2000" dirty="0"/>
              <a:t>5.  </a:t>
            </a:r>
            <a:r>
              <a:rPr lang="en-GB" sz="2000" b="1" dirty="0">
                <a:solidFill>
                  <a:srgbClr val="FF0000"/>
                </a:solidFill>
              </a:rPr>
              <a:t>Hyperbole -  </a:t>
            </a:r>
            <a:endParaRPr lang="en-GB" sz="2000" dirty="0"/>
          </a:p>
          <a:p>
            <a:endParaRPr lang="en-GB" sz="2000" dirty="0"/>
          </a:p>
          <a:p>
            <a:r>
              <a:rPr lang="en-GB" sz="2000" dirty="0"/>
              <a:t>6.  </a:t>
            </a:r>
            <a:r>
              <a:rPr lang="en-GB" sz="2000" b="1" dirty="0">
                <a:solidFill>
                  <a:srgbClr val="FF0000"/>
                </a:solidFill>
              </a:rPr>
              <a:t>Adjective -  </a:t>
            </a:r>
            <a:endParaRPr lang="en-GB" sz="2000" dirty="0"/>
          </a:p>
          <a:p>
            <a:endParaRPr lang="en-GB" sz="2000" dirty="0"/>
          </a:p>
          <a:p>
            <a:r>
              <a:rPr lang="en-GB" sz="2000" dirty="0"/>
              <a:t>7.  </a:t>
            </a:r>
            <a:r>
              <a:rPr lang="en-GB" sz="2000" b="1" dirty="0">
                <a:solidFill>
                  <a:srgbClr val="FF0000"/>
                </a:solidFill>
              </a:rPr>
              <a:t>Verb -     </a:t>
            </a:r>
            <a:endParaRPr lang="en-GB" sz="2000" dirty="0"/>
          </a:p>
          <a:p>
            <a:endParaRPr lang="en-GB" sz="2000" dirty="0"/>
          </a:p>
          <a:p>
            <a:r>
              <a:rPr lang="en-GB" sz="2000" dirty="0"/>
              <a:t>8.  </a:t>
            </a:r>
            <a:r>
              <a:rPr lang="en-GB" sz="2000" b="1" dirty="0">
                <a:solidFill>
                  <a:srgbClr val="FF0000"/>
                </a:solidFill>
              </a:rPr>
              <a:t>List of three/triplet – </a:t>
            </a:r>
            <a:endParaRPr lang="en-GB" sz="2000" dirty="0"/>
          </a:p>
          <a:p>
            <a:endParaRPr lang="en-GB" dirty="0"/>
          </a:p>
          <a:p>
            <a:endParaRPr lang="en-GB" dirty="0"/>
          </a:p>
          <a:p>
            <a:endParaRPr lang="en-GB" dirty="0"/>
          </a:p>
          <a:p>
            <a:endParaRPr lang="en-GB" dirty="0"/>
          </a:p>
        </p:txBody>
      </p:sp>
      <p:sp>
        <p:nvSpPr>
          <p:cNvPr id="5" name="TextBox 4">
            <a:extLst>
              <a:ext uri="{FF2B5EF4-FFF2-40B4-BE49-F238E27FC236}">
                <a16:creationId xmlns:a16="http://schemas.microsoft.com/office/drawing/2014/main" id="{0EC65E98-6018-9CEC-3092-DDB1EB69E3E7}"/>
              </a:ext>
            </a:extLst>
          </p:cNvPr>
          <p:cNvSpPr txBox="1"/>
          <p:nvPr/>
        </p:nvSpPr>
        <p:spPr>
          <a:xfrm>
            <a:off x="7630886" y="4789714"/>
            <a:ext cx="3026228" cy="1384995"/>
          </a:xfrm>
          <a:prstGeom prst="rect">
            <a:avLst/>
          </a:prstGeom>
          <a:solidFill>
            <a:srgbClr val="FFFF00"/>
          </a:solidFill>
        </p:spPr>
        <p:txBody>
          <a:bodyPr wrap="square" rtlCol="0">
            <a:spAutoFit/>
          </a:bodyPr>
          <a:lstStyle/>
          <a:p>
            <a:r>
              <a:rPr lang="en-GB" sz="2800" b="1" dirty="0"/>
              <a:t>Extension:  </a:t>
            </a:r>
            <a:r>
              <a:rPr lang="en-GB" sz="2800" dirty="0"/>
              <a:t>Write an example of each technique</a:t>
            </a:r>
          </a:p>
        </p:txBody>
      </p:sp>
    </p:spTree>
    <p:extLst>
      <p:ext uri="{BB962C8B-B14F-4D97-AF65-F5344CB8AC3E}">
        <p14:creationId xmlns:p14="http://schemas.microsoft.com/office/powerpoint/2010/main" val="117521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D9133-F42C-81DB-5FA5-8B35ABE3B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11133-D9CC-2A6B-C585-D012C82FB3AF}"/>
              </a:ext>
            </a:extLst>
          </p:cNvPr>
          <p:cNvSpPr>
            <a:spLocks noGrp="1"/>
          </p:cNvSpPr>
          <p:nvPr>
            <p:ph type="title"/>
          </p:nvPr>
        </p:nvSpPr>
        <p:spPr>
          <a:xfrm>
            <a:off x="271669" y="189879"/>
            <a:ext cx="8206409" cy="857388"/>
          </a:xfrm>
          <a:solidFill>
            <a:srgbClr val="FFFF66"/>
          </a:solidFill>
        </p:spPr>
        <p:txBody>
          <a:bodyPr>
            <a:noAutofit/>
          </a:bodyPr>
          <a:lstStyle/>
          <a:p>
            <a:r>
              <a:rPr lang="en-GB" sz="3200" b="1" dirty="0"/>
              <a:t>TASK:</a:t>
            </a:r>
            <a:r>
              <a:rPr lang="en-GB" sz="3200" dirty="0"/>
              <a:t> Write out a definition for the following language techniques (methods).</a:t>
            </a:r>
          </a:p>
        </p:txBody>
      </p:sp>
      <p:pic>
        <p:nvPicPr>
          <p:cNvPr id="9" name="Picture 8">
            <a:extLst>
              <a:ext uri="{FF2B5EF4-FFF2-40B4-BE49-F238E27FC236}">
                <a16:creationId xmlns:a16="http://schemas.microsoft.com/office/drawing/2014/main" id="{2E269C94-FEDB-EDA2-5F6C-C204AB0B4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924" y="303857"/>
            <a:ext cx="2188033" cy="455175"/>
          </a:xfrm>
          <a:prstGeom prst="rect">
            <a:avLst/>
          </a:prstGeom>
        </p:spPr>
      </p:pic>
      <p:sp>
        <p:nvSpPr>
          <p:cNvPr id="10" name="TextBox 9">
            <a:extLst>
              <a:ext uri="{FF2B5EF4-FFF2-40B4-BE49-F238E27FC236}">
                <a16:creationId xmlns:a16="http://schemas.microsoft.com/office/drawing/2014/main" id="{B3A6EA46-E2C9-9834-21AA-C2855031CAD6}"/>
              </a:ext>
            </a:extLst>
          </p:cNvPr>
          <p:cNvSpPr txBox="1"/>
          <p:nvPr/>
        </p:nvSpPr>
        <p:spPr>
          <a:xfrm>
            <a:off x="359229" y="1104669"/>
            <a:ext cx="11092542" cy="6709529"/>
          </a:xfrm>
          <a:prstGeom prst="rect">
            <a:avLst/>
          </a:prstGeom>
          <a:noFill/>
        </p:spPr>
        <p:txBody>
          <a:bodyPr wrap="square" rtlCol="0">
            <a:spAutoFit/>
          </a:bodyPr>
          <a:lstStyle/>
          <a:p>
            <a:r>
              <a:rPr lang="en-GB" sz="2000" b="1" dirty="0">
                <a:effectLst/>
                <a:latin typeface="Calibri Light" panose="020F0302020204030204" pitchFamily="34" charset="0"/>
                <a:ea typeface="Calibri" panose="020F0502020204030204" pitchFamily="34" charset="0"/>
                <a:cs typeface="Times New Roman" panose="02020603050405020304" pitchFamily="18" charset="0"/>
              </a:rPr>
              <a:t>Example:</a:t>
            </a:r>
          </a:p>
          <a:p>
            <a:endParaRPr lang="en-GB" dirty="0">
              <a:latin typeface="Calibri Light" panose="020F0302020204030204" pitchFamily="34" charset="0"/>
              <a:ea typeface="Calibri" panose="020F0502020204030204" pitchFamily="34" charset="0"/>
              <a:cs typeface="Times New Roman" panose="02020603050405020304" pitchFamily="18" charset="0"/>
            </a:endParaRPr>
          </a:p>
          <a:p>
            <a:r>
              <a:rPr lang="en-GB" sz="1600" dirty="0">
                <a:effectLst/>
                <a:latin typeface="Calibri Light" panose="020F0302020204030204" pitchFamily="34" charset="0"/>
                <a:ea typeface="Calibri" panose="020F0502020204030204" pitchFamily="34" charset="0"/>
                <a:cs typeface="Times New Roman" panose="02020603050405020304" pitchFamily="18" charset="0"/>
              </a:rPr>
              <a:t>1</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a:t>
            </a:r>
            <a:r>
              <a:rPr lang="en-GB" sz="2000" b="1" dirty="0">
                <a:solidFill>
                  <a:srgbClr val="FF0000"/>
                </a:solidFill>
                <a:effectLst/>
                <a:latin typeface="Calibri Light" panose="020F0302020204030204" pitchFamily="34" charset="0"/>
                <a:ea typeface="Calibri" panose="020F0502020204030204" pitchFamily="34" charset="0"/>
                <a:cs typeface="Times New Roman" panose="02020603050405020304" pitchFamily="18" charset="0"/>
              </a:rPr>
              <a:t>Simile – </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Comparing one thing with another to make the description of something more vivid. Usually created with the use of the words ‘like’ or ‘as’ to compare.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000" dirty="0"/>
          </a:p>
          <a:p>
            <a:r>
              <a:rPr lang="en-GB" sz="2000" dirty="0"/>
              <a:t>2</a:t>
            </a:r>
            <a:r>
              <a:rPr lang="en-GB" sz="2000" dirty="0">
                <a:solidFill>
                  <a:srgbClr val="FF0000"/>
                </a:solidFill>
              </a:rPr>
              <a:t>. </a:t>
            </a:r>
            <a:r>
              <a:rPr lang="en-GB" sz="2000" b="1" dirty="0">
                <a:solidFill>
                  <a:srgbClr val="FF0000"/>
                </a:solidFill>
              </a:rPr>
              <a:t>Personification – </a:t>
            </a:r>
            <a:r>
              <a:rPr lang="en-GB" sz="2000" dirty="0"/>
              <a:t>giving human characteristics to something non-human</a:t>
            </a:r>
          </a:p>
          <a:p>
            <a:endParaRPr lang="en-GB" sz="2000" dirty="0"/>
          </a:p>
          <a:p>
            <a:r>
              <a:rPr lang="en-GB" sz="2000" dirty="0"/>
              <a:t>3.  </a:t>
            </a:r>
            <a:r>
              <a:rPr lang="en-GB" sz="2000" b="1" dirty="0">
                <a:solidFill>
                  <a:srgbClr val="FF0000"/>
                </a:solidFill>
              </a:rPr>
              <a:t>Metaphor -  </a:t>
            </a:r>
            <a:r>
              <a:rPr lang="en-GB" sz="2000" dirty="0"/>
              <a:t>where one thing is said to represent another thing</a:t>
            </a:r>
          </a:p>
          <a:p>
            <a:endParaRPr lang="en-GB" sz="2000" dirty="0"/>
          </a:p>
          <a:p>
            <a:r>
              <a:rPr lang="en-GB" sz="2000" dirty="0"/>
              <a:t>4.  </a:t>
            </a:r>
            <a:r>
              <a:rPr lang="en-GB" sz="2000" b="1" dirty="0">
                <a:solidFill>
                  <a:srgbClr val="FF0000"/>
                </a:solidFill>
              </a:rPr>
              <a:t>Alliteration -  </a:t>
            </a:r>
            <a:r>
              <a:rPr lang="en-GB" sz="2000" dirty="0"/>
              <a:t>the repetition of the same letter or sound in consecutive words</a:t>
            </a:r>
          </a:p>
          <a:p>
            <a:endParaRPr lang="en-GB" sz="2000" dirty="0"/>
          </a:p>
          <a:p>
            <a:r>
              <a:rPr lang="en-GB" sz="2000" dirty="0"/>
              <a:t>5.  </a:t>
            </a:r>
            <a:r>
              <a:rPr lang="en-GB" sz="2000" b="1" dirty="0">
                <a:solidFill>
                  <a:srgbClr val="FF0000"/>
                </a:solidFill>
              </a:rPr>
              <a:t>Hyperbole -  </a:t>
            </a:r>
            <a:r>
              <a:rPr lang="en-GB" sz="2000" dirty="0"/>
              <a:t>exaggerated claims about something</a:t>
            </a:r>
          </a:p>
          <a:p>
            <a:endParaRPr lang="en-GB" sz="2000" dirty="0"/>
          </a:p>
          <a:p>
            <a:r>
              <a:rPr lang="en-GB" sz="2000" dirty="0"/>
              <a:t>6.  </a:t>
            </a:r>
            <a:r>
              <a:rPr lang="en-GB" sz="2000" b="1" dirty="0">
                <a:solidFill>
                  <a:srgbClr val="FF0000"/>
                </a:solidFill>
              </a:rPr>
              <a:t>Adjective -  </a:t>
            </a:r>
            <a:r>
              <a:rPr lang="en-GB" sz="2000" dirty="0"/>
              <a:t>describing word</a:t>
            </a:r>
          </a:p>
          <a:p>
            <a:endParaRPr lang="en-GB" sz="2000" dirty="0"/>
          </a:p>
          <a:p>
            <a:r>
              <a:rPr lang="en-GB" sz="2000" dirty="0"/>
              <a:t>7.  </a:t>
            </a:r>
            <a:r>
              <a:rPr lang="en-GB" sz="2000" b="1" dirty="0">
                <a:solidFill>
                  <a:srgbClr val="FF0000"/>
                </a:solidFill>
              </a:rPr>
              <a:t>Verb -     </a:t>
            </a:r>
            <a:r>
              <a:rPr lang="en-GB" sz="2000" dirty="0"/>
              <a:t>a doing word</a:t>
            </a:r>
          </a:p>
          <a:p>
            <a:endParaRPr lang="en-GB" sz="2000" dirty="0"/>
          </a:p>
          <a:p>
            <a:r>
              <a:rPr lang="en-GB" sz="2000" dirty="0"/>
              <a:t>8.  </a:t>
            </a:r>
            <a:r>
              <a:rPr lang="en-GB" sz="2000" b="1" dirty="0">
                <a:solidFill>
                  <a:srgbClr val="FF0000"/>
                </a:solidFill>
              </a:rPr>
              <a:t>List of three/triplet – </a:t>
            </a:r>
            <a:r>
              <a:rPr lang="en-GB" sz="2000" dirty="0"/>
              <a:t>a list of three adjectives</a:t>
            </a:r>
          </a:p>
          <a:p>
            <a:endParaRPr lang="en-GB" dirty="0"/>
          </a:p>
          <a:p>
            <a:endParaRPr lang="en-GB" dirty="0"/>
          </a:p>
          <a:p>
            <a:endParaRPr lang="en-GB" dirty="0"/>
          </a:p>
          <a:p>
            <a:endParaRPr lang="en-GB" dirty="0"/>
          </a:p>
        </p:txBody>
      </p:sp>
      <p:sp>
        <p:nvSpPr>
          <p:cNvPr id="3" name="TextBox 2">
            <a:extLst>
              <a:ext uri="{FF2B5EF4-FFF2-40B4-BE49-F238E27FC236}">
                <a16:creationId xmlns:a16="http://schemas.microsoft.com/office/drawing/2014/main" id="{A8A521D4-C7EC-689E-101E-9A0787CA501E}"/>
              </a:ext>
            </a:extLst>
          </p:cNvPr>
          <p:cNvSpPr txBox="1"/>
          <p:nvPr/>
        </p:nvSpPr>
        <p:spPr>
          <a:xfrm>
            <a:off x="9560024" y="816434"/>
            <a:ext cx="1502229" cy="461665"/>
          </a:xfrm>
          <a:prstGeom prst="rect">
            <a:avLst/>
          </a:prstGeom>
          <a:solidFill>
            <a:srgbClr val="FFFF00"/>
          </a:solidFill>
        </p:spPr>
        <p:txBody>
          <a:bodyPr wrap="square" rtlCol="0">
            <a:spAutoFit/>
          </a:bodyPr>
          <a:lstStyle/>
          <a:p>
            <a:pPr algn="ctr"/>
            <a:r>
              <a:rPr lang="en-GB" sz="2400" b="1" dirty="0"/>
              <a:t>DO NOW</a:t>
            </a:r>
          </a:p>
        </p:txBody>
      </p:sp>
      <p:sp>
        <p:nvSpPr>
          <p:cNvPr id="5" name="TextBox 4">
            <a:extLst>
              <a:ext uri="{FF2B5EF4-FFF2-40B4-BE49-F238E27FC236}">
                <a16:creationId xmlns:a16="http://schemas.microsoft.com/office/drawing/2014/main" id="{47E2C87E-4E70-1AFB-47F8-EF38734B4B10}"/>
              </a:ext>
            </a:extLst>
          </p:cNvPr>
          <p:cNvSpPr txBox="1"/>
          <p:nvPr/>
        </p:nvSpPr>
        <p:spPr>
          <a:xfrm>
            <a:off x="7630886" y="4789714"/>
            <a:ext cx="3026228" cy="1384995"/>
          </a:xfrm>
          <a:prstGeom prst="rect">
            <a:avLst/>
          </a:prstGeom>
          <a:solidFill>
            <a:srgbClr val="FFFF00"/>
          </a:solidFill>
        </p:spPr>
        <p:txBody>
          <a:bodyPr wrap="square" rtlCol="0">
            <a:spAutoFit/>
          </a:bodyPr>
          <a:lstStyle/>
          <a:p>
            <a:r>
              <a:rPr lang="en-GB" sz="2800" b="1" dirty="0"/>
              <a:t>Extension:  </a:t>
            </a:r>
            <a:r>
              <a:rPr lang="en-GB" sz="2800" dirty="0"/>
              <a:t>Write an example of each technique</a:t>
            </a:r>
          </a:p>
        </p:txBody>
      </p:sp>
    </p:spTree>
    <p:extLst>
      <p:ext uri="{BB962C8B-B14F-4D97-AF65-F5344CB8AC3E}">
        <p14:creationId xmlns:p14="http://schemas.microsoft.com/office/powerpoint/2010/main" val="3007428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5304" y="678508"/>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2?</a:t>
            </a:r>
            <a:endParaRPr lang="en-US"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32857" y="1608665"/>
            <a:ext cx="94221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dirty="0">
              <a:cs typeface="Calibri" panose="020F0502020204030204"/>
            </a:endParaRPr>
          </a:p>
          <a:p>
            <a:endParaRPr lang="en-GB" sz="2400" dirty="0">
              <a:cs typeface="Calibri" panose="020F0502020204030204"/>
            </a:endParaRPr>
          </a:p>
        </p:txBody>
      </p:sp>
      <p:sp>
        <p:nvSpPr>
          <p:cNvPr id="15" name="TextBox 14">
            <a:extLst>
              <a:ext uri="{FF2B5EF4-FFF2-40B4-BE49-F238E27FC236}">
                <a16:creationId xmlns:a16="http://schemas.microsoft.com/office/drawing/2014/main" id="{0A7D5D63-59AB-978A-4767-4ED876F46D1D}"/>
              </a:ext>
            </a:extLst>
          </p:cNvPr>
          <p:cNvSpPr txBox="1"/>
          <p:nvPr/>
        </p:nvSpPr>
        <p:spPr>
          <a:xfrm>
            <a:off x="1439333" y="1354666"/>
            <a:ext cx="10607522"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u="sng" dirty="0">
                <a:cs typeface="Calibri"/>
              </a:rPr>
              <a:t>Question 2: 8 marks = 8-10 minutes</a:t>
            </a:r>
          </a:p>
          <a:p>
            <a:r>
              <a:rPr lang="en-GB" sz="2400" dirty="0">
                <a:cs typeface="Calibri"/>
              </a:rPr>
              <a:t>You will be given a smaller extract. </a:t>
            </a:r>
            <a:r>
              <a:rPr lang="en-GB" sz="2400" b="1" dirty="0">
                <a:cs typeface="Calibri"/>
              </a:rPr>
              <a:t>Do not write outside these lines as it won't be marked. </a:t>
            </a:r>
            <a:r>
              <a:rPr lang="en-GB" sz="2400" dirty="0">
                <a:cs typeface="Calibri"/>
              </a:rPr>
              <a:t>This question will </a:t>
            </a:r>
            <a:r>
              <a:rPr lang="en-GB" sz="2400" b="1" dirty="0">
                <a:cs typeface="Calibri"/>
              </a:rPr>
              <a:t>always </a:t>
            </a:r>
            <a:r>
              <a:rPr lang="en-GB" sz="2400" dirty="0">
                <a:cs typeface="Calibri"/>
              </a:rPr>
              <a:t>he phrased like this: </a:t>
            </a:r>
          </a:p>
          <a:p>
            <a:endParaRPr lang="en-GB" sz="2400" dirty="0">
              <a:solidFill>
                <a:srgbClr val="000000"/>
              </a:solidFill>
              <a:cs typeface="Calibri"/>
            </a:endParaRPr>
          </a:p>
          <a:p>
            <a:r>
              <a:rPr lang="en-GB" sz="2400" dirty="0">
                <a:solidFill>
                  <a:srgbClr val="FF0000"/>
                </a:solidFill>
                <a:cs typeface="Calibri"/>
              </a:rPr>
              <a:t>How does the writer use language here </a:t>
            </a:r>
            <a:r>
              <a:rPr lang="en-GB" sz="2400" dirty="0">
                <a:cs typeface="Calibri"/>
              </a:rPr>
              <a:t>to describe the Tyrannosaurus Rex?</a:t>
            </a:r>
          </a:p>
          <a:p>
            <a:pPr marL="457200" indent="-457200">
              <a:buFont typeface="Arial"/>
              <a:buChar char="•"/>
            </a:pPr>
            <a:endParaRPr lang="en-GB" sz="2400" dirty="0">
              <a:ea typeface="+mn-lt"/>
              <a:cs typeface="+mn-lt"/>
            </a:endParaRPr>
          </a:p>
          <a:p>
            <a:r>
              <a:rPr lang="en-GB" sz="2400" dirty="0">
                <a:ea typeface="+mn-lt"/>
                <a:cs typeface="+mn-lt"/>
              </a:rPr>
              <a:t>You could include the writer’s choice of:</a:t>
            </a:r>
          </a:p>
          <a:p>
            <a:r>
              <a:rPr lang="en-GB" sz="2400" dirty="0">
                <a:ea typeface="+mn-lt"/>
                <a:cs typeface="+mn-lt"/>
              </a:rPr>
              <a:t>  </a:t>
            </a:r>
          </a:p>
          <a:p>
            <a:pPr marL="285750" indent="-285750">
              <a:buFont typeface="Arial,Sans-Serif"/>
              <a:buChar char="•"/>
            </a:pPr>
            <a:r>
              <a:rPr lang="en-GB" sz="2400" dirty="0">
                <a:ea typeface="+mn-lt"/>
                <a:cs typeface="+mn-lt"/>
              </a:rPr>
              <a:t>words and phrases</a:t>
            </a:r>
          </a:p>
          <a:p>
            <a:pPr marL="285750" indent="-285750">
              <a:buFont typeface="Arial,Sans-Serif"/>
              <a:buChar char="•"/>
            </a:pPr>
            <a:r>
              <a:rPr lang="en-GB" sz="2400" dirty="0">
                <a:ea typeface="+mn-lt"/>
                <a:cs typeface="+mn-lt"/>
              </a:rPr>
              <a:t>language features and techniques (any similes, metaphors, personification that you can spot and write about the effect of)</a:t>
            </a:r>
          </a:p>
          <a:p>
            <a:pPr marL="285750" indent="-285750">
              <a:buFont typeface="Arial,Sans-Serif"/>
              <a:buChar char="•"/>
            </a:pPr>
            <a:r>
              <a:rPr lang="en-GB" sz="2400" dirty="0">
                <a:ea typeface="+mn-lt"/>
                <a:cs typeface="+mn-lt"/>
              </a:rPr>
              <a:t>sentence forms (only focus on sentence forms if you have something to say about them!)</a:t>
            </a:r>
            <a:endParaRPr lang="en-GB" dirty="0"/>
          </a:p>
        </p:txBody>
      </p:sp>
      <p:sp>
        <p:nvSpPr>
          <p:cNvPr id="17" name="Rectangle 16">
            <a:extLst>
              <a:ext uri="{FF2B5EF4-FFF2-40B4-BE49-F238E27FC236}">
                <a16:creationId xmlns:a16="http://schemas.microsoft.com/office/drawing/2014/main" id="{C306C60D-A017-08CA-D96A-61DE38D08FB4}"/>
              </a:ext>
            </a:extLst>
          </p:cNvPr>
          <p:cNvSpPr/>
          <p:nvPr/>
        </p:nvSpPr>
        <p:spPr>
          <a:xfrm>
            <a:off x="7840133" y="33056"/>
            <a:ext cx="4206722" cy="57663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solidFill>
                <a:schemeClr val="tx1"/>
              </a:solidFill>
              <a:cs typeface="Calibri"/>
            </a:endParaRPr>
          </a:p>
          <a:p>
            <a:pPr algn="ctr"/>
            <a:r>
              <a:rPr lang="en-GB" dirty="0">
                <a:solidFill>
                  <a:schemeClr val="tx1"/>
                </a:solidFill>
                <a:cs typeface="Calibri"/>
              </a:rPr>
              <a:t>Timings: 10 minutes </a:t>
            </a:r>
            <a:r>
              <a:rPr lang="en-GB" b="1" dirty="0">
                <a:solidFill>
                  <a:schemeClr val="tx1"/>
                </a:solidFill>
                <a:cs typeface="Calibri"/>
              </a:rPr>
              <a:t>maximum</a:t>
            </a:r>
          </a:p>
          <a:p>
            <a:pPr algn="ctr"/>
            <a:r>
              <a:rPr lang="en-GB" b="1" dirty="0">
                <a:solidFill>
                  <a:schemeClr val="tx1"/>
                </a:solidFill>
                <a:cs typeface="Calibri"/>
              </a:rPr>
              <a:t>(13 extra time)</a:t>
            </a:r>
            <a:endParaRPr lang="en-US" dirty="0">
              <a:solidFill>
                <a:schemeClr val="tx1"/>
              </a:solidFill>
              <a:cs typeface="Calibri"/>
            </a:endParaRPr>
          </a:p>
          <a:p>
            <a:endParaRPr lang="en-US" sz="2400" dirty="0">
              <a:solidFill>
                <a:schemeClr val="tx1"/>
              </a:solidFill>
              <a:cs typeface="Calibri"/>
            </a:endParaRPr>
          </a:p>
        </p:txBody>
      </p:sp>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6A7D5066-4FF7-863E-513E-75EA6675E2D8}"/>
                  </a:ext>
                </a:extLst>
              </p14:cNvPr>
              <p14:cNvContentPartPr/>
              <p14:nvPr/>
            </p14:nvContentPartPr>
            <p14:xfrm>
              <a:off x="4559904" y="4620380"/>
              <a:ext cx="12095" cy="12095"/>
            </p14:xfrm>
          </p:contentPart>
        </mc:Choice>
        <mc:Fallback xmlns="">
          <p:pic>
            <p:nvPicPr>
              <p:cNvPr id="18" name="Ink 17">
                <a:extLst>
                  <a:ext uri="{FF2B5EF4-FFF2-40B4-BE49-F238E27FC236}">
                    <a16:creationId xmlns:a16="http://schemas.microsoft.com/office/drawing/2014/main" id="{6A7D5066-4FF7-863E-513E-75EA6675E2D8}"/>
                  </a:ext>
                </a:extLst>
              </p:cNvPr>
              <p:cNvPicPr/>
              <p:nvPr/>
            </p:nvPicPr>
            <p:blipFill>
              <a:blip r:embed="rId7"/>
              <a:stretch>
                <a:fillRect/>
              </a:stretch>
            </p:blipFill>
            <p:spPr>
              <a:xfrm>
                <a:off x="2757749" y="991880"/>
                <a:ext cx="3628500" cy="7257000"/>
              </a:xfrm>
              <a:prstGeom prst="rect">
                <a:avLst/>
              </a:prstGeom>
            </p:spPr>
          </p:pic>
        </mc:Fallback>
      </mc:AlternateContent>
    </p:spTree>
    <p:extLst>
      <p:ext uri="{BB962C8B-B14F-4D97-AF65-F5344CB8AC3E}">
        <p14:creationId xmlns:p14="http://schemas.microsoft.com/office/powerpoint/2010/main" val="2504735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5304" y="678508"/>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2?</a:t>
            </a:r>
            <a:endParaRPr lang="en-US"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32857" y="1608665"/>
            <a:ext cx="94221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dirty="0">
              <a:cs typeface="Calibri" panose="020F0502020204030204"/>
            </a:endParaRPr>
          </a:p>
          <a:p>
            <a:endParaRPr lang="en-GB" sz="2400" dirty="0">
              <a:cs typeface="Calibri" panose="020F0502020204030204"/>
            </a:endParaRPr>
          </a:p>
        </p:txBody>
      </p:sp>
      <p:sp>
        <p:nvSpPr>
          <p:cNvPr id="15" name="TextBox 14">
            <a:extLst>
              <a:ext uri="{FF2B5EF4-FFF2-40B4-BE49-F238E27FC236}">
                <a16:creationId xmlns:a16="http://schemas.microsoft.com/office/drawing/2014/main" id="{0A7D5D63-59AB-978A-4767-4ED876F46D1D}"/>
              </a:ext>
            </a:extLst>
          </p:cNvPr>
          <p:cNvSpPr txBox="1"/>
          <p:nvPr/>
        </p:nvSpPr>
        <p:spPr>
          <a:xfrm>
            <a:off x="1475619" y="1451428"/>
            <a:ext cx="1032933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GB" sz="2400" dirty="0">
                <a:ea typeface="+mn-lt"/>
                <a:cs typeface="+mn-lt"/>
              </a:rPr>
              <a:t>Which</a:t>
            </a:r>
            <a:r>
              <a:rPr lang="en-GB" sz="2400" b="1" dirty="0">
                <a:ea typeface="+mn-lt"/>
                <a:cs typeface="+mn-lt"/>
              </a:rPr>
              <a:t> words/phrases</a:t>
            </a:r>
            <a:r>
              <a:rPr lang="en-GB" sz="2400" dirty="0">
                <a:ea typeface="+mn-lt"/>
                <a:cs typeface="+mn-lt"/>
              </a:rPr>
              <a:t> describe the T-Rex? What </a:t>
            </a:r>
            <a:r>
              <a:rPr lang="en-GB" sz="2400" b="1" dirty="0">
                <a:ea typeface="+mn-lt"/>
                <a:cs typeface="+mn-lt"/>
              </a:rPr>
              <a:t>impression</a:t>
            </a:r>
            <a:r>
              <a:rPr lang="en-GB" sz="2400" dirty="0">
                <a:ea typeface="+mn-lt"/>
                <a:cs typeface="+mn-lt"/>
              </a:rPr>
              <a:t> do you get of it? Highlight them. Can you tell me the word class of specific words?</a:t>
            </a:r>
            <a:endParaRPr lang="en-US" sz="2400" dirty="0">
              <a:ea typeface="+mn-lt"/>
              <a:cs typeface="+mn-lt"/>
            </a:endParaRPr>
          </a:p>
          <a:p>
            <a:pPr marL="457200" indent="-457200">
              <a:buAutoNum type="arabicPeriod"/>
            </a:pPr>
            <a:r>
              <a:rPr lang="en-GB" sz="2400" dirty="0">
                <a:ea typeface="+mn-lt"/>
                <a:cs typeface="+mn-lt"/>
              </a:rPr>
              <a:t>Can you find any techniques (metaphor, simile, personification, any repeated reference to battles)?</a:t>
            </a:r>
            <a:endParaRPr lang="en-GB" dirty="0"/>
          </a:p>
          <a:p>
            <a:endParaRPr lang="en-GB" sz="2400" b="1" u="sng" dirty="0">
              <a:cs typeface="Calibri"/>
            </a:endParaRPr>
          </a:p>
        </p:txBody>
      </p:sp>
      <p:sp>
        <p:nvSpPr>
          <p:cNvPr id="17" name="Rectangle 16">
            <a:extLst>
              <a:ext uri="{FF2B5EF4-FFF2-40B4-BE49-F238E27FC236}">
                <a16:creationId xmlns:a16="http://schemas.microsoft.com/office/drawing/2014/main" id="{C306C60D-A017-08CA-D96A-61DE38D08FB4}"/>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6A7D5066-4FF7-863E-513E-75EA6675E2D8}"/>
                  </a:ext>
                </a:extLst>
              </p14:cNvPr>
              <p14:cNvContentPartPr/>
              <p14:nvPr/>
            </p14:nvContentPartPr>
            <p14:xfrm>
              <a:off x="4559904" y="4620380"/>
              <a:ext cx="12095" cy="12095"/>
            </p14:xfrm>
          </p:contentPart>
        </mc:Choice>
        <mc:Fallback xmlns="">
          <p:pic>
            <p:nvPicPr>
              <p:cNvPr id="18" name="Ink 17">
                <a:extLst>
                  <a:ext uri="{FF2B5EF4-FFF2-40B4-BE49-F238E27FC236}">
                    <a16:creationId xmlns:a16="http://schemas.microsoft.com/office/drawing/2014/main" id="{6A7D5066-4FF7-863E-513E-75EA6675E2D8}"/>
                  </a:ext>
                </a:extLst>
              </p:cNvPr>
              <p:cNvPicPr/>
              <p:nvPr/>
            </p:nvPicPr>
            <p:blipFill>
              <a:blip r:embed="rId7"/>
              <a:stretch>
                <a:fillRect/>
              </a:stretch>
            </p:blipFill>
            <p:spPr>
              <a:xfrm>
                <a:off x="2745654" y="991880"/>
                <a:ext cx="3628500" cy="7257000"/>
              </a:xfrm>
              <a:prstGeom prst="rect">
                <a:avLst/>
              </a:prstGeom>
            </p:spPr>
          </p:pic>
        </mc:Fallback>
      </mc:AlternateContent>
      <p:pic>
        <p:nvPicPr>
          <p:cNvPr id="19" name="Picture 19" descr="Text&#10;&#10;Description automatically generated">
            <a:extLst>
              <a:ext uri="{FF2B5EF4-FFF2-40B4-BE49-F238E27FC236}">
                <a16:creationId xmlns:a16="http://schemas.microsoft.com/office/drawing/2014/main" id="{4026848F-BEA1-2A97-4DE6-9506EFF3696E}"/>
              </a:ext>
            </a:extLst>
          </p:cNvPr>
          <p:cNvPicPr>
            <a:picLocks noChangeAspect="1"/>
          </p:cNvPicPr>
          <p:nvPr/>
        </p:nvPicPr>
        <p:blipFill>
          <a:blip r:embed="rId8"/>
          <a:stretch>
            <a:fillRect/>
          </a:stretch>
        </p:blipFill>
        <p:spPr>
          <a:xfrm>
            <a:off x="1567543" y="3088528"/>
            <a:ext cx="10145485" cy="3511230"/>
          </a:xfrm>
          <a:prstGeom prst="rect">
            <a:avLst/>
          </a:prstGeom>
        </p:spPr>
      </p:pic>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8CBC1BFC-4878-4ADD-8E6E-5A542916B036}"/>
                  </a:ext>
                </a:extLst>
              </p14:cNvPr>
              <p14:cNvContentPartPr/>
              <p14:nvPr/>
            </p14:nvContentPartPr>
            <p14:xfrm>
              <a:off x="-520094" y="-72570"/>
              <a:ext cx="12095" cy="12095"/>
            </p14:xfrm>
          </p:contentPart>
        </mc:Choice>
        <mc:Fallback xmlns="">
          <p:pic>
            <p:nvPicPr>
              <p:cNvPr id="8" name="Ink 7">
                <a:extLst>
                  <a:ext uri="{FF2B5EF4-FFF2-40B4-BE49-F238E27FC236}">
                    <a16:creationId xmlns:a16="http://schemas.microsoft.com/office/drawing/2014/main" id="{8CBC1BFC-4878-4ADD-8E6E-5A542916B036}"/>
                  </a:ext>
                </a:extLst>
              </p:cNvPr>
              <p:cNvPicPr/>
              <p:nvPr/>
            </p:nvPicPr>
            <p:blipFill>
              <a:blip r:embed="rId7"/>
              <a:stretch>
                <a:fillRect/>
              </a:stretch>
            </p:blipFill>
            <p:spPr>
              <a:xfrm>
                <a:off x="-2334344" y="-3701070"/>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a:extLst>
                  <a:ext uri="{FF2B5EF4-FFF2-40B4-BE49-F238E27FC236}">
                    <a16:creationId xmlns:a16="http://schemas.microsoft.com/office/drawing/2014/main" id="{A990746B-0774-A063-4733-A55745E8D79C}"/>
                  </a:ext>
                </a:extLst>
              </p14:cNvPr>
              <p14:cNvContentPartPr/>
              <p14:nvPr/>
            </p14:nvContentPartPr>
            <p14:xfrm>
              <a:off x="5346094" y="3664856"/>
              <a:ext cx="12095" cy="12095"/>
            </p14:xfrm>
          </p:contentPart>
        </mc:Choice>
        <mc:Fallback xmlns="">
          <p:pic>
            <p:nvPicPr>
              <p:cNvPr id="21" name="Ink 20">
                <a:extLst>
                  <a:ext uri="{FF2B5EF4-FFF2-40B4-BE49-F238E27FC236}">
                    <a16:creationId xmlns:a16="http://schemas.microsoft.com/office/drawing/2014/main" id="{A990746B-0774-A063-4733-A55745E8D79C}"/>
                  </a:ext>
                </a:extLst>
              </p:cNvPr>
              <p:cNvPicPr/>
              <p:nvPr/>
            </p:nvPicPr>
            <p:blipFill>
              <a:blip r:embed="rId7"/>
              <a:stretch>
                <a:fillRect/>
              </a:stretch>
            </p:blipFill>
            <p:spPr>
              <a:xfrm>
                <a:off x="3531844" y="36356"/>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7" name="Ink 26">
                <a:extLst>
                  <a:ext uri="{FF2B5EF4-FFF2-40B4-BE49-F238E27FC236}">
                    <a16:creationId xmlns:a16="http://schemas.microsoft.com/office/drawing/2014/main" id="{D53A8C86-F8F0-769D-ED70-A394112844F5}"/>
                  </a:ext>
                </a:extLst>
              </p14:cNvPr>
              <p14:cNvContentPartPr/>
              <p14:nvPr/>
            </p14:nvContentPartPr>
            <p14:xfrm>
              <a:off x="-507999" y="-120951"/>
              <a:ext cx="12095" cy="12095"/>
            </p14:xfrm>
          </p:contentPart>
        </mc:Choice>
        <mc:Fallback xmlns="">
          <p:pic>
            <p:nvPicPr>
              <p:cNvPr id="27" name="Ink 26">
                <a:extLst>
                  <a:ext uri="{FF2B5EF4-FFF2-40B4-BE49-F238E27FC236}">
                    <a16:creationId xmlns:a16="http://schemas.microsoft.com/office/drawing/2014/main" id="{D53A8C86-F8F0-769D-ED70-A394112844F5}"/>
                  </a:ext>
                </a:extLst>
              </p:cNvPr>
              <p:cNvPicPr/>
              <p:nvPr/>
            </p:nvPicPr>
            <p:blipFill>
              <a:blip r:embed="rId7"/>
              <a:stretch>
                <a:fillRect/>
              </a:stretch>
            </p:blipFill>
            <p:spPr>
              <a:xfrm>
                <a:off x="-2322249"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0" name="Ink 29">
                <a:extLst>
                  <a:ext uri="{FF2B5EF4-FFF2-40B4-BE49-F238E27FC236}">
                    <a16:creationId xmlns:a16="http://schemas.microsoft.com/office/drawing/2014/main" id="{3ADDEA6C-F9B7-F272-6882-0993BD27112A}"/>
                  </a:ext>
                </a:extLst>
              </p14:cNvPr>
              <p14:cNvContentPartPr/>
              <p14:nvPr/>
            </p14:nvContentPartPr>
            <p14:xfrm>
              <a:off x="-471713" y="-120951"/>
              <a:ext cx="12095" cy="12095"/>
            </p14:xfrm>
          </p:contentPart>
        </mc:Choice>
        <mc:Fallback xmlns="">
          <p:pic>
            <p:nvPicPr>
              <p:cNvPr id="30" name="Ink 29">
                <a:extLst>
                  <a:ext uri="{FF2B5EF4-FFF2-40B4-BE49-F238E27FC236}">
                    <a16:creationId xmlns:a16="http://schemas.microsoft.com/office/drawing/2014/main" id="{3ADDEA6C-F9B7-F272-6882-0993BD27112A}"/>
                  </a:ext>
                </a:extLst>
              </p:cNvPr>
              <p:cNvPicPr/>
              <p:nvPr/>
            </p:nvPicPr>
            <p:blipFill>
              <a:blip r:embed="rId13"/>
              <a:stretch>
                <a:fillRect/>
              </a:stretch>
            </p:blipFill>
            <p:spPr>
              <a:xfrm>
                <a:off x="-2273868"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Ink 34">
                <a:extLst>
                  <a:ext uri="{FF2B5EF4-FFF2-40B4-BE49-F238E27FC236}">
                    <a16:creationId xmlns:a16="http://schemas.microsoft.com/office/drawing/2014/main" id="{A79A0B0F-BD78-1703-06CD-3DFBF9000347}"/>
                  </a:ext>
                </a:extLst>
              </p14:cNvPr>
              <p14:cNvContentPartPr/>
              <p14:nvPr/>
            </p14:nvContentPartPr>
            <p14:xfrm>
              <a:off x="12433904" y="3955142"/>
              <a:ext cx="12095" cy="12095"/>
            </p14:xfrm>
          </p:contentPart>
        </mc:Choice>
        <mc:Fallback xmlns="">
          <p:pic>
            <p:nvPicPr>
              <p:cNvPr id="35" name="Ink 34">
                <a:extLst>
                  <a:ext uri="{FF2B5EF4-FFF2-40B4-BE49-F238E27FC236}">
                    <a16:creationId xmlns:a16="http://schemas.microsoft.com/office/drawing/2014/main" id="{A79A0B0F-BD78-1703-06CD-3DFBF9000347}"/>
                  </a:ext>
                </a:extLst>
              </p:cNvPr>
              <p:cNvPicPr/>
              <p:nvPr/>
            </p:nvPicPr>
            <p:blipFill>
              <a:blip r:embed="rId15"/>
              <a:stretch>
                <a:fillRect/>
              </a:stretch>
            </p:blipFill>
            <p:spPr>
              <a:xfrm>
                <a:off x="10631749" y="326642"/>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9" name="Ink 38">
                <a:extLst>
                  <a:ext uri="{FF2B5EF4-FFF2-40B4-BE49-F238E27FC236}">
                    <a16:creationId xmlns:a16="http://schemas.microsoft.com/office/drawing/2014/main" id="{2550164E-0AFB-1B8F-7EE4-D66E722D4B55}"/>
                  </a:ext>
                </a:extLst>
              </p14:cNvPr>
              <p14:cNvContentPartPr/>
              <p14:nvPr/>
            </p14:nvContentPartPr>
            <p14:xfrm>
              <a:off x="6216952" y="4197047"/>
              <a:ext cx="12095" cy="12095"/>
            </p14:xfrm>
          </p:contentPart>
        </mc:Choice>
        <mc:Fallback xmlns="">
          <p:pic>
            <p:nvPicPr>
              <p:cNvPr id="39" name="Ink 38">
                <a:extLst>
                  <a:ext uri="{FF2B5EF4-FFF2-40B4-BE49-F238E27FC236}">
                    <a16:creationId xmlns:a16="http://schemas.microsoft.com/office/drawing/2014/main" id="{2550164E-0AFB-1B8F-7EE4-D66E722D4B55}"/>
                  </a:ext>
                </a:extLst>
              </p:cNvPr>
              <p:cNvPicPr/>
              <p:nvPr/>
            </p:nvPicPr>
            <p:blipFill>
              <a:blip r:embed="rId15"/>
              <a:stretch>
                <a:fillRect/>
              </a:stretch>
            </p:blipFill>
            <p:spPr>
              <a:xfrm>
                <a:off x="4402702" y="580642"/>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8" name="Ink 47">
                <a:extLst>
                  <a:ext uri="{FF2B5EF4-FFF2-40B4-BE49-F238E27FC236}">
                    <a16:creationId xmlns:a16="http://schemas.microsoft.com/office/drawing/2014/main" id="{693FC246-E82B-AAE5-569D-0B51B0075547}"/>
                  </a:ext>
                </a:extLst>
              </p14:cNvPr>
              <p14:cNvContentPartPr/>
              <p14:nvPr/>
            </p14:nvContentPartPr>
            <p14:xfrm>
              <a:off x="-483808" y="-120951"/>
              <a:ext cx="12095" cy="12095"/>
            </p14:xfrm>
          </p:contentPart>
        </mc:Choice>
        <mc:Fallback xmlns="">
          <p:pic>
            <p:nvPicPr>
              <p:cNvPr id="48" name="Ink 47">
                <a:extLst>
                  <a:ext uri="{FF2B5EF4-FFF2-40B4-BE49-F238E27FC236}">
                    <a16:creationId xmlns:a16="http://schemas.microsoft.com/office/drawing/2014/main" id="{693FC246-E82B-AAE5-569D-0B51B0075547}"/>
                  </a:ext>
                </a:extLst>
              </p:cNvPr>
              <p:cNvPicPr/>
              <p:nvPr/>
            </p:nvPicPr>
            <p:blipFill>
              <a:blip r:embed="rId15"/>
              <a:stretch>
                <a:fillRect/>
              </a:stretch>
            </p:blipFill>
            <p:spPr>
              <a:xfrm>
                <a:off x="-2298058"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9" name="Ink 48">
                <a:extLst>
                  <a:ext uri="{FF2B5EF4-FFF2-40B4-BE49-F238E27FC236}">
                    <a16:creationId xmlns:a16="http://schemas.microsoft.com/office/drawing/2014/main" id="{D9FAE8C2-AD38-2A39-E7F5-CA659DF02627}"/>
                  </a:ext>
                </a:extLst>
              </p14:cNvPr>
              <p14:cNvContentPartPr/>
              <p14:nvPr/>
            </p14:nvContentPartPr>
            <p14:xfrm>
              <a:off x="-447523" y="-108856"/>
              <a:ext cx="12095" cy="12095"/>
            </p14:xfrm>
          </p:contentPart>
        </mc:Choice>
        <mc:Fallback xmlns="">
          <p:pic>
            <p:nvPicPr>
              <p:cNvPr id="49" name="Ink 48">
                <a:extLst>
                  <a:ext uri="{FF2B5EF4-FFF2-40B4-BE49-F238E27FC236}">
                    <a16:creationId xmlns:a16="http://schemas.microsoft.com/office/drawing/2014/main" id="{D9FAE8C2-AD38-2A39-E7F5-CA659DF02627}"/>
                  </a:ext>
                </a:extLst>
              </p:cNvPr>
              <p:cNvPicPr/>
              <p:nvPr/>
            </p:nvPicPr>
            <p:blipFill>
              <a:blip r:embed="rId15"/>
              <a:stretch>
                <a:fillRect/>
              </a:stretch>
            </p:blipFill>
            <p:spPr>
              <a:xfrm>
                <a:off x="-2261773" y="-3737356"/>
                <a:ext cx="3628500" cy="7257000"/>
              </a:xfrm>
              <a:prstGeom prst="rect">
                <a:avLst/>
              </a:prstGeom>
            </p:spPr>
          </p:pic>
        </mc:Fallback>
      </mc:AlternateContent>
      <p:pic>
        <p:nvPicPr>
          <p:cNvPr id="24" name="Picture 23">
            <a:extLst>
              <a:ext uri="{FF2B5EF4-FFF2-40B4-BE49-F238E27FC236}">
                <a16:creationId xmlns:a16="http://schemas.microsoft.com/office/drawing/2014/main" id="{4FCC151F-B295-4F7A-8810-DEAFEA2311C3}"/>
              </a:ext>
            </a:extLst>
          </p:cNvPr>
          <p:cNvPicPr>
            <a:picLocks noChangeAspect="1"/>
          </p:cNvPicPr>
          <p:nvPr/>
        </p:nvPicPr>
        <p:blipFill>
          <a:blip r:embed="rId19"/>
          <a:stretch>
            <a:fillRect/>
          </a:stretch>
        </p:blipFill>
        <p:spPr>
          <a:xfrm>
            <a:off x="990501" y="723581"/>
            <a:ext cx="1927330" cy="662813"/>
          </a:xfrm>
          <a:prstGeom prst="rect">
            <a:avLst/>
          </a:prstGeom>
        </p:spPr>
      </p:pic>
    </p:spTree>
    <p:extLst>
      <p:ext uri="{BB962C8B-B14F-4D97-AF65-F5344CB8AC3E}">
        <p14:creationId xmlns:p14="http://schemas.microsoft.com/office/powerpoint/2010/main" val="322786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609834"/>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2575304" y="678508"/>
            <a:ext cx="7874476" cy="707886"/>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2?</a:t>
            </a:r>
            <a:endParaRPr lang="en-US" dirty="0"/>
          </a:p>
        </p:txBody>
      </p:sp>
      <p:pic>
        <p:nvPicPr>
          <p:cNvPr id="19" name="Picture 19" descr="Text&#10;&#10;Description automatically generated">
            <a:extLst>
              <a:ext uri="{FF2B5EF4-FFF2-40B4-BE49-F238E27FC236}">
                <a16:creationId xmlns:a16="http://schemas.microsoft.com/office/drawing/2014/main" id="{4026848F-BEA1-2A97-4DE6-9506EFF3696E}"/>
              </a:ext>
            </a:extLst>
          </p:cNvPr>
          <p:cNvPicPr>
            <a:picLocks noChangeAspect="1"/>
          </p:cNvPicPr>
          <p:nvPr/>
        </p:nvPicPr>
        <p:blipFill>
          <a:blip r:embed="rId6"/>
          <a:stretch>
            <a:fillRect/>
          </a:stretch>
        </p:blipFill>
        <p:spPr>
          <a:xfrm>
            <a:off x="1337733" y="2895003"/>
            <a:ext cx="10145485" cy="3511230"/>
          </a:xfrm>
          <a:prstGeom prst="rect">
            <a:avLst/>
          </a:prstGeom>
        </p:spPr>
      </p:pic>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8CBC1BFC-4878-4ADD-8E6E-5A542916B036}"/>
                  </a:ext>
                </a:extLst>
              </p14:cNvPr>
              <p14:cNvContentPartPr/>
              <p14:nvPr/>
            </p14:nvContentPartPr>
            <p14:xfrm>
              <a:off x="-520094" y="-72570"/>
              <a:ext cx="12095" cy="12095"/>
            </p14:xfrm>
          </p:contentPart>
        </mc:Choice>
        <mc:Fallback xmlns="">
          <p:pic>
            <p:nvPicPr>
              <p:cNvPr id="8" name="Ink 7">
                <a:extLst>
                  <a:ext uri="{FF2B5EF4-FFF2-40B4-BE49-F238E27FC236}">
                    <a16:creationId xmlns:a16="http://schemas.microsoft.com/office/drawing/2014/main" id="{8CBC1BFC-4878-4ADD-8E6E-5A542916B036}"/>
                  </a:ext>
                </a:extLst>
              </p:cNvPr>
              <p:cNvPicPr/>
              <p:nvPr/>
            </p:nvPicPr>
            <p:blipFill>
              <a:blip r:embed="rId8"/>
              <a:stretch>
                <a:fillRect/>
              </a:stretch>
            </p:blipFill>
            <p:spPr>
              <a:xfrm>
                <a:off x="-2334344" y="-3701070"/>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A990746B-0774-A063-4733-A55745E8D79C}"/>
                  </a:ext>
                </a:extLst>
              </p14:cNvPr>
              <p14:cNvContentPartPr/>
              <p14:nvPr/>
            </p14:nvContentPartPr>
            <p14:xfrm>
              <a:off x="5346094" y="3664856"/>
              <a:ext cx="12095" cy="12095"/>
            </p14:xfrm>
          </p:contentPart>
        </mc:Choice>
        <mc:Fallback xmlns="">
          <p:pic>
            <p:nvPicPr>
              <p:cNvPr id="21" name="Ink 20">
                <a:extLst>
                  <a:ext uri="{FF2B5EF4-FFF2-40B4-BE49-F238E27FC236}">
                    <a16:creationId xmlns:a16="http://schemas.microsoft.com/office/drawing/2014/main" id="{A990746B-0774-A063-4733-A55745E8D79C}"/>
                  </a:ext>
                </a:extLst>
              </p:cNvPr>
              <p:cNvPicPr/>
              <p:nvPr/>
            </p:nvPicPr>
            <p:blipFill>
              <a:blip r:embed="rId8"/>
              <a:stretch>
                <a:fillRect/>
              </a:stretch>
            </p:blipFill>
            <p:spPr>
              <a:xfrm>
                <a:off x="3531844" y="36356"/>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7" name="Ink 26">
                <a:extLst>
                  <a:ext uri="{FF2B5EF4-FFF2-40B4-BE49-F238E27FC236}">
                    <a16:creationId xmlns:a16="http://schemas.microsoft.com/office/drawing/2014/main" id="{D53A8C86-F8F0-769D-ED70-A394112844F5}"/>
                  </a:ext>
                </a:extLst>
              </p14:cNvPr>
              <p14:cNvContentPartPr/>
              <p14:nvPr/>
            </p14:nvContentPartPr>
            <p14:xfrm>
              <a:off x="-507999" y="-120951"/>
              <a:ext cx="12095" cy="12095"/>
            </p14:xfrm>
          </p:contentPart>
        </mc:Choice>
        <mc:Fallback xmlns="">
          <p:pic>
            <p:nvPicPr>
              <p:cNvPr id="27" name="Ink 26">
                <a:extLst>
                  <a:ext uri="{FF2B5EF4-FFF2-40B4-BE49-F238E27FC236}">
                    <a16:creationId xmlns:a16="http://schemas.microsoft.com/office/drawing/2014/main" id="{D53A8C86-F8F0-769D-ED70-A394112844F5}"/>
                  </a:ext>
                </a:extLst>
              </p:cNvPr>
              <p:cNvPicPr/>
              <p:nvPr/>
            </p:nvPicPr>
            <p:blipFill>
              <a:blip r:embed="rId8"/>
              <a:stretch>
                <a:fillRect/>
              </a:stretch>
            </p:blipFill>
            <p:spPr>
              <a:xfrm>
                <a:off x="-2322249"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0" name="Ink 29">
                <a:extLst>
                  <a:ext uri="{FF2B5EF4-FFF2-40B4-BE49-F238E27FC236}">
                    <a16:creationId xmlns:a16="http://schemas.microsoft.com/office/drawing/2014/main" id="{3ADDEA6C-F9B7-F272-6882-0993BD27112A}"/>
                  </a:ext>
                </a:extLst>
              </p14:cNvPr>
              <p14:cNvContentPartPr/>
              <p14:nvPr/>
            </p14:nvContentPartPr>
            <p14:xfrm>
              <a:off x="-471713" y="-120951"/>
              <a:ext cx="12095" cy="12095"/>
            </p14:xfrm>
          </p:contentPart>
        </mc:Choice>
        <mc:Fallback xmlns="">
          <p:pic>
            <p:nvPicPr>
              <p:cNvPr id="30" name="Ink 29">
                <a:extLst>
                  <a:ext uri="{FF2B5EF4-FFF2-40B4-BE49-F238E27FC236}">
                    <a16:creationId xmlns:a16="http://schemas.microsoft.com/office/drawing/2014/main" id="{3ADDEA6C-F9B7-F272-6882-0993BD27112A}"/>
                  </a:ext>
                </a:extLst>
              </p:cNvPr>
              <p:cNvPicPr/>
              <p:nvPr/>
            </p:nvPicPr>
            <p:blipFill>
              <a:blip r:embed="rId12"/>
              <a:stretch>
                <a:fillRect/>
              </a:stretch>
            </p:blipFill>
            <p:spPr>
              <a:xfrm>
                <a:off x="-2285963"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5" name="Ink 34">
                <a:extLst>
                  <a:ext uri="{FF2B5EF4-FFF2-40B4-BE49-F238E27FC236}">
                    <a16:creationId xmlns:a16="http://schemas.microsoft.com/office/drawing/2014/main" id="{A79A0B0F-BD78-1703-06CD-3DFBF9000347}"/>
                  </a:ext>
                </a:extLst>
              </p14:cNvPr>
              <p14:cNvContentPartPr/>
              <p14:nvPr/>
            </p14:nvContentPartPr>
            <p14:xfrm>
              <a:off x="12433904" y="3955142"/>
              <a:ext cx="12095" cy="12095"/>
            </p14:xfrm>
          </p:contentPart>
        </mc:Choice>
        <mc:Fallback xmlns="">
          <p:pic>
            <p:nvPicPr>
              <p:cNvPr id="35" name="Ink 34">
                <a:extLst>
                  <a:ext uri="{FF2B5EF4-FFF2-40B4-BE49-F238E27FC236}">
                    <a16:creationId xmlns:a16="http://schemas.microsoft.com/office/drawing/2014/main" id="{A79A0B0F-BD78-1703-06CD-3DFBF9000347}"/>
                  </a:ext>
                </a:extLst>
              </p:cNvPr>
              <p:cNvPicPr/>
              <p:nvPr/>
            </p:nvPicPr>
            <p:blipFill>
              <a:blip r:embed="rId14"/>
              <a:stretch>
                <a:fillRect/>
              </a:stretch>
            </p:blipFill>
            <p:spPr>
              <a:xfrm>
                <a:off x="10619654" y="326642"/>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8" name="Ink 47">
                <a:extLst>
                  <a:ext uri="{FF2B5EF4-FFF2-40B4-BE49-F238E27FC236}">
                    <a16:creationId xmlns:a16="http://schemas.microsoft.com/office/drawing/2014/main" id="{693FC246-E82B-AAE5-569D-0B51B0075547}"/>
                  </a:ext>
                </a:extLst>
              </p14:cNvPr>
              <p14:cNvContentPartPr/>
              <p14:nvPr/>
            </p14:nvContentPartPr>
            <p14:xfrm>
              <a:off x="-483808" y="-120951"/>
              <a:ext cx="12095" cy="12095"/>
            </p14:xfrm>
          </p:contentPart>
        </mc:Choice>
        <mc:Fallback xmlns="">
          <p:pic>
            <p:nvPicPr>
              <p:cNvPr id="48" name="Ink 47">
                <a:extLst>
                  <a:ext uri="{FF2B5EF4-FFF2-40B4-BE49-F238E27FC236}">
                    <a16:creationId xmlns:a16="http://schemas.microsoft.com/office/drawing/2014/main" id="{693FC246-E82B-AAE5-569D-0B51B0075547}"/>
                  </a:ext>
                </a:extLst>
              </p:cNvPr>
              <p:cNvPicPr/>
              <p:nvPr/>
            </p:nvPicPr>
            <p:blipFill>
              <a:blip r:embed="rId14"/>
              <a:stretch>
                <a:fillRect/>
              </a:stretch>
            </p:blipFill>
            <p:spPr>
              <a:xfrm>
                <a:off x="-2298058"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9" name="Ink 48">
                <a:extLst>
                  <a:ext uri="{FF2B5EF4-FFF2-40B4-BE49-F238E27FC236}">
                    <a16:creationId xmlns:a16="http://schemas.microsoft.com/office/drawing/2014/main" id="{D9FAE8C2-AD38-2A39-E7F5-CA659DF02627}"/>
                  </a:ext>
                </a:extLst>
              </p14:cNvPr>
              <p14:cNvContentPartPr/>
              <p14:nvPr/>
            </p14:nvContentPartPr>
            <p14:xfrm>
              <a:off x="-447523" y="-108856"/>
              <a:ext cx="12095" cy="12095"/>
            </p14:xfrm>
          </p:contentPart>
        </mc:Choice>
        <mc:Fallback xmlns="">
          <p:pic>
            <p:nvPicPr>
              <p:cNvPr id="49" name="Ink 48">
                <a:extLst>
                  <a:ext uri="{FF2B5EF4-FFF2-40B4-BE49-F238E27FC236}">
                    <a16:creationId xmlns:a16="http://schemas.microsoft.com/office/drawing/2014/main" id="{D9FAE8C2-AD38-2A39-E7F5-CA659DF02627}"/>
                  </a:ext>
                </a:extLst>
              </p:cNvPr>
              <p:cNvPicPr/>
              <p:nvPr/>
            </p:nvPicPr>
            <p:blipFill>
              <a:blip r:embed="rId14"/>
              <a:stretch>
                <a:fillRect/>
              </a:stretch>
            </p:blipFill>
            <p:spPr>
              <a:xfrm>
                <a:off x="-2261773" y="-3737356"/>
                <a:ext cx="3628500" cy="7257000"/>
              </a:xfrm>
              <a:prstGeom prst="rect">
                <a:avLst/>
              </a:prstGeom>
            </p:spPr>
          </p:pic>
        </mc:Fallback>
      </mc:AlternateContent>
      <p:sp>
        <p:nvSpPr>
          <p:cNvPr id="13" name="TextBox 1">
            <a:extLst>
              <a:ext uri="{FF2B5EF4-FFF2-40B4-BE49-F238E27FC236}">
                <a16:creationId xmlns:a16="http://schemas.microsoft.com/office/drawing/2014/main" id="{0DD268D4-7718-ABFC-9DAF-C5B970C1530F}"/>
              </a:ext>
            </a:extLst>
          </p:cNvPr>
          <p:cNvSpPr txBox="1"/>
          <p:nvPr/>
        </p:nvSpPr>
        <p:spPr>
          <a:xfrm>
            <a:off x="1332235" y="1532356"/>
            <a:ext cx="11016342"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a:cs typeface="Calibri"/>
              </a:rPr>
              <a:t>Adjectives            Verbs            Personification         Battle imagery/semantic field</a:t>
            </a:r>
          </a:p>
          <a:p>
            <a:r>
              <a:rPr lang="en-GB" sz="2400">
                <a:cs typeface="Calibri"/>
              </a:rPr>
              <a:t>Metaphors (extended)            Simile</a:t>
            </a:r>
          </a:p>
        </p:txBody>
      </p:sp>
      <mc:AlternateContent xmlns:mc="http://schemas.openxmlformats.org/markup-compatibility/2006" xmlns:p14="http://schemas.microsoft.com/office/powerpoint/2010/main">
        <mc:Choice Requires="p14">
          <p:contentPart p14:bwMode="auto" r:id="rId17">
            <p14:nvContentPartPr>
              <p14:cNvPr id="14" name="Ink 13">
                <a:extLst>
                  <a:ext uri="{FF2B5EF4-FFF2-40B4-BE49-F238E27FC236}">
                    <a16:creationId xmlns:a16="http://schemas.microsoft.com/office/drawing/2014/main" id="{8CBA111A-396F-CBC7-187B-1A9862C7F59B}"/>
                  </a:ext>
                </a:extLst>
              </p14:cNvPr>
              <p14:cNvContentPartPr/>
              <p14:nvPr/>
            </p14:nvContentPartPr>
            <p14:xfrm>
              <a:off x="3955142" y="3192615"/>
              <a:ext cx="862665" cy="85685"/>
            </p14:xfrm>
          </p:contentPart>
        </mc:Choice>
        <mc:Fallback xmlns="">
          <p:pic>
            <p:nvPicPr>
              <p:cNvPr id="14" name="Ink 13">
                <a:extLst>
                  <a:ext uri="{FF2B5EF4-FFF2-40B4-BE49-F238E27FC236}">
                    <a16:creationId xmlns:a16="http://schemas.microsoft.com/office/drawing/2014/main" id="{8CBA111A-396F-CBC7-187B-1A9862C7F59B}"/>
                  </a:ext>
                </a:extLst>
              </p:cNvPr>
              <p:cNvPicPr/>
              <p:nvPr/>
            </p:nvPicPr>
            <p:blipFill>
              <a:blip r:embed="rId18"/>
              <a:stretch>
                <a:fillRect/>
              </a:stretch>
            </p:blipFill>
            <p:spPr>
              <a:xfrm>
                <a:off x="3901518" y="3085061"/>
                <a:ext cx="970273" cy="30043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k 15">
                <a:extLst>
                  <a:ext uri="{FF2B5EF4-FFF2-40B4-BE49-F238E27FC236}">
                    <a16:creationId xmlns:a16="http://schemas.microsoft.com/office/drawing/2014/main" id="{1B2760CC-8A42-EC2D-0DEC-27B16EC533BC}"/>
                  </a:ext>
                </a:extLst>
              </p14:cNvPr>
              <p14:cNvContentPartPr/>
              <p14:nvPr/>
            </p14:nvContentPartPr>
            <p14:xfrm>
              <a:off x="8672285" y="3773714"/>
              <a:ext cx="434823" cy="37773"/>
            </p14:xfrm>
          </p:contentPart>
        </mc:Choice>
        <mc:Fallback xmlns="">
          <p:pic>
            <p:nvPicPr>
              <p:cNvPr id="16" name="Ink 15">
                <a:extLst>
                  <a:ext uri="{FF2B5EF4-FFF2-40B4-BE49-F238E27FC236}">
                    <a16:creationId xmlns:a16="http://schemas.microsoft.com/office/drawing/2014/main" id="{1B2760CC-8A42-EC2D-0DEC-27B16EC533BC}"/>
                  </a:ext>
                </a:extLst>
              </p:cNvPr>
              <p:cNvPicPr/>
              <p:nvPr/>
            </p:nvPicPr>
            <p:blipFill>
              <a:blip r:embed="rId20"/>
              <a:stretch>
                <a:fillRect/>
              </a:stretch>
            </p:blipFill>
            <p:spPr>
              <a:xfrm>
                <a:off x="8618696" y="3667166"/>
                <a:ext cx="542360" cy="251226"/>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Ink 19">
                <a:extLst>
                  <a:ext uri="{FF2B5EF4-FFF2-40B4-BE49-F238E27FC236}">
                    <a16:creationId xmlns:a16="http://schemas.microsoft.com/office/drawing/2014/main" id="{0721AD07-5C70-9C85-39A7-BAB6F07EB573}"/>
                  </a:ext>
                </a:extLst>
              </p14:cNvPr>
              <p14:cNvContentPartPr/>
              <p14:nvPr/>
            </p14:nvContentPartPr>
            <p14:xfrm>
              <a:off x="9162227" y="5805714"/>
              <a:ext cx="776635" cy="97843"/>
            </p14:xfrm>
          </p:contentPart>
        </mc:Choice>
        <mc:Fallback xmlns="">
          <p:pic>
            <p:nvPicPr>
              <p:cNvPr id="20" name="Ink 19">
                <a:extLst>
                  <a:ext uri="{FF2B5EF4-FFF2-40B4-BE49-F238E27FC236}">
                    <a16:creationId xmlns:a16="http://schemas.microsoft.com/office/drawing/2014/main" id="{0721AD07-5C70-9C85-39A7-BAB6F07EB573}"/>
                  </a:ext>
                </a:extLst>
              </p:cNvPr>
              <p:cNvPicPr/>
              <p:nvPr/>
            </p:nvPicPr>
            <p:blipFill>
              <a:blip r:embed="rId22"/>
              <a:stretch>
                <a:fillRect/>
              </a:stretch>
            </p:blipFill>
            <p:spPr>
              <a:xfrm>
                <a:off x="9108244" y="5698553"/>
                <a:ext cx="884241" cy="312524"/>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Ink 22">
                <a:extLst>
                  <a:ext uri="{FF2B5EF4-FFF2-40B4-BE49-F238E27FC236}">
                    <a16:creationId xmlns:a16="http://schemas.microsoft.com/office/drawing/2014/main" id="{08B0189B-D30A-851F-8DAA-158BC3F23DFF}"/>
                  </a:ext>
                </a:extLst>
              </p14:cNvPr>
              <p14:cNvContentPartPr/>
              <p14:nvPr/>
            </p14:nvContentPartPr>
            <p14:xfrm>
              <a:off x="3268123" y="4619410"/>
              <a:ext cx="760326" cy="98369"/>
            </p14:xfrm>
          </p:contentPart>
        </mc:Choice>
        <mc:Fallback xmlns="">
          <p:pic>
            <p:nvPicPr>
              <p:cNvPr id="23" name="Ink 22">
                <a:extLst>
                  <a:ext uri="{FF2B5EF4-FFF2-40B4-BE49-F238E27FC236}">
                    <a16:creationId xmlns:a16="http://schemas.microsoft.com/office/drawing/2014/main" id="{08B0189B-D30A-851F-8DAA-158BC3F23DFF}"/>
                  </a:ext>
                </a:extLst>
              </p:cNvPr>
              <p:cNvPicPr/>
              <p:nvPr/>
            </p:nvPicPr>
            <p:blipFill>
              <a:blip r:embed="rId24"/>
              <a:stretch>
                <a:fillRect/>
              </a:stretch>
            </p:blipFill>
            <p:spPr>
              <a:xfrm>
                <a:off x="3214508" y="4512066"/>
                <a:ext cx="867916" cy="313417"/>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9" name="Ink 28">
                <a:extLst>
                  <a:ext uri="{FF2B5EF4-FFF2-40B4-BE49-F238E27FC236}">
                    <a16:creationId xmlns:a16="http://schemas.microsoft.com/office/drawing/2014/main" id="{20C9FB33-0B5E-C3D0-D1DF-215C2491B354}"/>
                  </a:ext>
                </a:extLst>
              </p14:cNvPr>
              <p14:cNvContentPartPr/>
              <p14:nvPr/>
            </p14:nvContentPartPr>
            <p14:xfrm>
              <a:off x="1428142" y="1679285"/>
              <a:ext cx="1246306" cy="173787"/>
            </p14:xfrm>
          </p:contentPart>
        </mc:Choice>
        <mc:Fallback xmlns="">
          <p:pic>
            <p:nvPicPr>
              <p:cNvPr id="29" name="Ink 28">
                <a:extLst>
                  <a:ext uri="{FF2B5EF4-FFF2-40B4-BE49-F238E27FC236}">
                    <a16:creationId xmlns:a16="http://schemas.microsoft.com/office/drawing/2014/main" id="{20C9FB33-0B5E-C3D0-D1DF-215C2491B354}"/>
                  </a:ext>
                </a:extLst>
              </p:cNvPr>
              <p:cNvPicPr/>
              <p:nvPr/>
            </p:nvPicPr>
            <p:blipFill>
              <a:blip r:embed="rId26"/>
              <a:stretch>
                <a:fillRect/>
              </a:stretch>
            </p:blipFill>
            <p:spPr>
              <a:xfrm>
                <a:off x="1374518" y="1571566"/>
                <a:ext cx="1353914" cy="388866"/>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2" name="Ink 41">
                <a:extLst>
                  <a:ext uri="{FF2B5EF4-FFF2-40B4-BE49-F238E27FC236}">
                    <a16:creationId xmlns:a16="http://schemas.microsoft.com/office/drawing/2014/main" id="{5D01847B-28AC-E8EA-AF9F-DB91F6928468}"/>
                  </a:ext>
                </a:extLst>
              </p14:cNvPr>
              <p14:cNvContentPartPr/>
              <p14:nvPr/>
            </p14:nvContentPartPr>
            <p14:xfrm>
              <a:off x="6637995" y="3143885"/>
              <a:ext cx="869210" cy="134606"/>
            </p14:xfrm>
          </p:contentPart>
        </mc:Choice>
        <mc:Fallback xmlns="">
          <p:pic>
            <p:nvPicPr>
              <p:cNvPr id="42" name="Ink 41">
                <a:extLst>
                  <a:ext uri="{FF2B5EF4-FFF2-40B4-BE49-F238E27FC236}">
                    <a16:creationId xmlns:a16="http://schemas.microsoft.com/office/drawing/2014/main" id="{5D01847B-28AC-E8EA-AF9F-DB91F6928468}"/>
                  </a:ext>
                </a:extLst>
              </p:cNvPr>
              <p:cNvPicPr/>
              <p:nvPr/>
            </p:nvPicPr>
            <p:blipFill>
              <a:blip r:embed="rId28"/>
              <a:stretch>
                <a:fillRect/>
              </a:stretch>
            </p:blipFill>
            <p:spPr>
              <a:xfrm>
                <a:off x="6584367" y="3036559"/>
                <a:ext cx="976826" cy="349617"/>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5" name="Ink 44">
                <a:extLst>
                  <a:ext uri="{FF2B5EF4-FFF2-40B4-BE49-F238E27FC236}">
                    <a16:creationId xmlns:a16="http://schemas.microsoft.com/office/drawing/2014/main" id="{3894EE1C-6A42-74CA-A66E-C71B1748CFA5}"/>
                  </a:ext>
                </a:extLst>
              </p14:cNvPr>
              <p14:cNvContentPartPr/>
              <p14:nvPr/>
            </p14:nvContentPartPr>
            <p14:xfrm>
              <a:off x="6389783" y="4896970"/>
              <a:ext cx="626352" cy="123612"/>
            </p14:xfrm>
          </p:contentPart>
        </mc:Choice>
        <mc:Fallback xmlns="">
          <p:pic>
            <p:nvPicPr>
              <p:cNvPr id="45" name="Ink 44">
                <a:extLst>
                  <a:ext uri="{FF2B5EF4-FFF2-40B4-BE49-F238E27FC236}">
                    <a16:creationId xmlns:a16="http://schemas.microsoft.com/office/drawing/2014/main" id="{3894EE1C-6A42-74CA-A66E-C71B1748CFA5}"/>
                  </a:ext>
                </a:extLst>
              </p:cNvPr>
              <p:cNvPicPr/>
              <p:nvPr/>
            </p:nvPicPr>
            <p:blipFill>
              <a:blip r:embed="rId30"/>
              <a:stretch>
                <a:fillRect/>
              </a:stretch>
            </p:blipFill>
            <p:spPr>
              <a:xfrm>
                <a:off x="6336178" y="4789528"/>
                <a:ext cx="733922" cy="338855"/>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5" name="Ink 54">
                <a:extLst>
                  <a:ext uri="{FF2B5EF4-FFF2-40B4-BE49-F238E27FC236}">
                    <a16:creationId xmlns:a16="http://schemas.microsoft.com/office/drawing/2014/main" id="{0AE18D7B-F176-6BDC-6911-9406F4B1AAD8}"/>
                  </a:ext>
                </a:extLst>
              </p14:cNvPr>
              <p14:cNvContentPartPr/>
              <p14:nvPr/>
            </p14:nvContentPartPr>
            <p14:xfrm>
              <a:off x="2359707" y="5514964"/>
              <a:ext cx="614792" cy="60940"/>
            </p14:xfrm>
          </p:contentPart>
        </mc:Choice>
        <mc:Fallback xmlns="">
          <p:pic>
            <p:nvPicPr>
              <p:cNvPr id="55" name="Ink 54">
                <a:extLst>
                  <a:ext uri="{FF2B5EF4-FFF2-40B4-BE49-F238E27FC236}">
                    <a16:creationId xmlns:a16="http://schemas.microsoft.com/office/drawing/2014/main" id="{0AE18D7B-F176-6BDC-6911-9406F4B1AAD8}"/>
                  </a:ext>
                </a:extLst>
              </p:cNvPr>
              <p:cNvPicPr/>
              <p:nvPr/>
            </p:nvPicPr>
            <p:blipFill>
              <a:blip r:embed="rId32"/>
              <a:stretch>
                <a:fillRect/>
              </a:stretch>
            </p:blipFill>
            <p:spPr>
              <a:xfrm>
                <a:off x="2306106" y="5407781"/>
                <a:ext cx="722354" cy="275664"/>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6" name="Ink 55">
                <a:extLst>
                  <a:ext uri="{FF2B5EF4-FFF2-40B4-BE49-F238E27FC236}">
                    <a16:creationId xmlns:a16="http://schemas.microsoft.com/office/drawing/2014/main" id="{E92A807D-A859-75C3-5EB8-527B23B69AD4}"/>
                  </a:ext>
                </a:extLst>
              </p14:cNvPr>
              <p14:cNvContentPartPr/>
              <p14:nvPr/>
            </p14:nvContentPartPr>
            <p14:xfrm>
              <a:off x="10462381" y="5829904"/>
              <a:ext cx="777956" cy="37264"/>
            </p14:xfrm>
          </p:contentPart>
        </mc:Choice>
        <mc:Fallback xmlns="">
          <p:pic>
            <p:nvPicPr>
              <p:cNvPr id="56" name="Ink 55">
                <a:extLst>
                  <a:ext uri="{FF2B5EF4-FFF2-40B4-BE49-F238E27FC236}">
                    <a16:creationId xmlns:a16="http://schemas.microsoft.com/office/drawing/2014/main" id="{E92A807D-A859-75C3-5EB8-527B23B69AD4}"/>
                  </a:ext>
                </a:extLst>
              </p:cNvPr>
              <p:cNvPicPr/>
              <p:nvPr/>
            </p:nvPicPr>
            <p:blipFill>
              <a:blip r:embed="rId34"/>
              <a:stretch>
                <a:fillRect/>
              </a:stretch>
            </p:blipFill>
            <p:spPr>
              <a:xfrm>
                <a:off x="10408406" y="5723790"/>
                <a:ext cx="885546" cy="249846"/>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7" name="Ink 56">
                <a:extLst>
                  <a:ext uri="{FF2B5EF4-FFF2-40B4-BE49-F238E27FC236}">
                    <a16:creationId xmlns:a16="http://schemas.microsoft.com/office/drawing/2014/main" id="{D0E3D808-B6D9-71E6-7D41-6C928AAE5975}"/>
                  </a:ext>
                </a:extLst>
              </p14:cNvPr>
              <p14:cNvContentPartPr/>
              <p14:nvPr/>
            </p14:nvContentPartPr>
            <p14:xfrm>
              <a:off x="6095999" y="5224650"/>
              <a:ext cx="681407" cy="97959"/>
            </p14:xfrm>
          </p:contentPart>
        </mc:Choice>
        <mc:Fallback xmlns="">
          <p:pic>
            <p:nvPicPr>
              <p:cNvPr id="57" name="Ink 56">
                <a:extLst>
                  <a:ext uri="{FF2B5EF4-FFF2-40B4-BE49-F238E27FC236}">
                    <a16:creationId xmlns:a16="http://schemas.microsoft.com/office/drawing/2014/main" id="{D0E3D808-B6D9-71E6-7D41-6C928AAE5975}"/>
                  </a:ext>
                </a:extLst>
              </p:cNvPr>
              <p:cNvPicPr/>
              <p:nvPr/>
            </p:nvPicPr>
            <p:blipFill>
              <a:blip r:embed="rId36"/>
              <a:stretch>
                <a:fillRect/>
              </a:stretch>
            </p:blipFill>
            <p:spPr>
              <a:xfrm>
                <a:off x="6042393" y="5117362"/>
                <a:ext cx="788979" cy="312895"/>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8" name="Ink 57">
                <a:extLst>
                  <a:ext uri="{FF2B5EF4-FFF2-40B4-BE49-F238E27FC236}">
                    <a16:creationId xmlns:a16="http://schemas.microsoft.com/office/drawing/2014/main" id="{89158FC9-46D4-DD45-3D96-DE686A2739C9}"/>
                  </a:ext>
                </a:extLst>
              </p14:cNvPr>
              <p14:cNvContentPartPr/>
              <p14:nvPr/>
            </p14:nvContentPartPr>
            <p14:xfrm>
              <a:off x="5141935" y="5804937"/>
              <a:ext cx="959895" cy="74055"/>
            </p14:xfrm>
          </p:contentPart>
        </mc:Choice>
        <mc:Fallback xmlns="">
          <p:pic>
            <p:nvPicPr>
              <p:cNvPr id="58" name="Ink 57">
                <a:extLst>
                  <a:ext uri="{FF2B5EF4-FFF2-40B4-BE49-F238E27FC236}">
                    <a16:creationId xmlns:a16="http://schemas.microsoft.com/office/drawing/2014/main" id="{89158FC9-46D4-DD45-3D96-DE686A2739C9}"/>
                  </a:ext>
                </a:extLst>
              </p:cNvPr>
              <p:cNvPicPr/>
              <p:nvPr/>
            </p:nvPicPr>
            <p:blipFill>
              <a:blip r:embed="rId38"/>
              <a:stretch>
                <a:fillRect/>
              </a:stretch>
            </p:blipFill>
            <p:spPr>
              <a:xfrm>
                <a:off x="5088308" y="5697969"/>
                <a:ext cx="1067510" cy="288349"/>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9" name="Ink 58">
                <a:extLst>
                  <a:ext uri="{FF2B5EF4-FFF2-40B4-BE49-F238E27FC236}">
                    <a16:creationId xmlns:a16="http://schemas.microsoft.com/office/drawing/2014/main" id="{11E9DABD-3B5B-442C-CDBA-EB192BDBC7AA}"/>
                  </a:ext>
                </a:extLst>
              </p14:cNvPr>
              <p14:cNvContentPartPr/>
              <p14:nvPr/>
            </p14:nvContentPartPr>
            <p14:xfrm>
              <a:off x="4969985" y="3193143"/>
              <a:ext cx="718153" cy="73098"/>
            </p14:xfrm>
          </p:contentPart>
        </mc:Choice>
        <mc:Fallback xmlns="">
          <p:pic>
            <p:nvPicPr>
              <p:cNvPr id="59" name="Ink 58">
                <a:extLst>
                  <a:ext uri="{FF2B5EF4-FFF2-40B4-BE49-F238E27FC236}">
                    <a16:creationId xmlns:a16="http://schemas.microsoft.com/office/drawing/2014/main" id="{11E9DABD-3B5B-442C-CDBA-EB192BDBC7AA}"/>
                  </a:ext>
                </a:extLst>
              </p:cNvPr>
              <p:cNvPicPr/>
              <p:nvPr/>
            </p:nvPicPr>
            <p:blipFill>
              <a:blip r:embed="rId40"/>
              <a:stretch>
                <a:fillRect/>
              </a:stretch>
            </p:blipFill>
            <p:spPr>
              <a:xfrm>
                <a:off x="4916375" y="3086004"/>
                <a:ext cx="825732" cy="287734"/>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0" name="Ink 59">
                <a:extLst>
                  <a:ext uri="{FF2B5EF4-FFF2-40B4-BE49-F238E27FC236}">
                    <a16:creationId xmlns:a16="http://schemas.microsoft.com/office/drawing/2014/main" id="{729B6F91-D3C6-081C-2840-3442BDCEA1B5}"/>
                  </a:ext>
                </a:extLst>
              </p14:cNvPr>
              <p14:cNvContentPartPr/>
              <p14:nvPr/>
            </p14:nvContentPartPr>
            <p14:xfrm>
              <a:off x="3484238" y="1719283"/>
              <a:ext cx="769994" cy="107097"/>
            </p14:xfrm>
          </p:contentPart>
        </mc:Choice>
        <mc:Fallback xmlns="">
          <p:pic>
            <p:nvPicPr>
              <p:cNvPr id="60" name="Ink 59">
                <a:extLst>
                  <a:ext uri="{FF2B5EF4-FFF2-40B4-BE49-F238E27FC236}">
                    <a16:creationId xmlns:a16="http://schemas.microsoft.com/office/drawing/2014/main" id="{729B6F91-D3C6-081C-2840-3442BDCEA1B5}"/>
                  </a:ext>
                </a:extLst>
              </p:cNvPr>
              <p:cNvPicPr/>
              <p:nvPr/>
            </p:nvPicPr>
            <p:blipFill>
              <a:blip r:embed="rId42"/>
              <a:stretch>
                <a:fillRect/>
              </a:stretch>
            </p:blipFill>
            <p:spPr>
              <a:xfrm>
                <a:off x="3430626" y="1611827"/>
                <a:ext cx="877577" cy="322369"/>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2" name="Ink 61">
                <a:extLst>
                  <a:ext uri="{FF2B5EF4-FFF2-40B4-BE49-F238E27FC236}">
                    <a16:creationId xmlns:a16="http://schemas.microsoft.com/office/drawing/2014/main" id="{E56B7846-863B-1D40-5A88-DAC8000C31EE}"/>
                  </a:ext>
                </a:extLst>
              </p14:cNvPr>
              <p14:cNvContentPartPr/>
              <p14:nvPr/>
            </p14:nvContentPartPr>
            <p14:xfrm>
              <a:off x="5007428" y="1729091"/>
              <a:ext cx="1846747" cy="122224"/>
            </p14:xfrm>
          </p:contentPart>
        </mc:Choice>
        <mc:Fallback xmlns="">
          <p:pic>
            <p:nvPicPr>
              <p:cNvPr id="62" name="Ink 61">
                <a:extLst>
                  <a:ext uri="{FF2B5EF4-FFF2-40B4-BE49-F238E27FC236}">
                    <a16:creationId xmlns:a16="http://schemas.microsoft.com/office/drawing/2014/main" id="{E56B7846-863B-1D40-5A88-DAC8000C31EE}"/>
                  </a:ext>
                </a:extLst>
              </p:cNvPr>
              <p:cNvPicPr/>
              <p:nvPr/>
            </p:nvPicPr>
            <p:blipFill>
              <a:blip r:embed="rId44"/>
              <a:stretch>
                <a:fillRect/>
              </a:stretch>
            </p:blipFill>
            <p:spPr>
              <a:xfrm>
                <a:off x="4953440" y="1621921"/>
                <a:ext cx="1954363" cy="336922"/>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3" name="Ink 62">
                <a:extLst>
                  <a:ext uri="{FF2B5EF4-FFF2-40B4-BE49-F238E27FC236}">
                    <a16:creationId xmlns:a16="http://schemas.microsoft.com/office/drawing/2014/main" id="{62D2C8D9-2F45-D398-14D3-DF01A79802AC}"/>
                  </a:ext>
                </a:extLst>
              </p14:cNvPr>
              <p14:cNvContentPartPr/>
              <p14:nvPr/>
            </p14:nvContentPartPr>
            <p14:xfrm>
              <a:off x="1454820" y="3494996"/>
              <a:ext cx="1471384" cy="49430"/>
            </p14:xfrm>
          </p:contentPart>
        </mc:Choice>
        <mc:Fallback xmlns="">
          <p:pic>
            <p:nvPicPr>
              <p:cNvPr id="63" name="Ink 62">
                <a:extLst>
                  <a:ext uri="{FF2B5EF4-FFF2-40B4-BE49-F238E27FC236}">
                    <a16:creationId xmlns:a16="http://schemas.microsoft.com/office/drawing/2014/main" id="{62D2C8D9-2F45-D398-14D3-DF01A79802AC}"/>
                  </a:ext>
                </a:extLst>
              </p:cNvPr>
              <p:cNvPicPr/>
              <p:nvPr/>
            </p:nvPicPr>
            <p:blipFill>
              <a:blip r:embed="rId46"/>
              <a:stretch>
                <a:fillRect/>
              </a:stretch>
            </p:blipFill>
            <p:spPr>
              <a:xfrm>
                <a:off x="1401191" y="3387898"/>
                <a:ext cx="1579002" cy="263985"/>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4" name="Ink 63">
                <a:extLst>
                  <a:ext uri="{FF2B5EF4-FFF2-40B4-BE49-F238E27FC236}">
                    <a16:creationId xmlns:a16="http://schemas.microsoft.com/office/drawing/2014/main" id="{65B55A1F-B27A-193D-2C86-05C688B44E1A}"/>
                  </a:ext>
                </a:extLst>
              </p14:cNvPr>
              <p14:cNvContentPartPr/>
              <p14:nvPr/>
            </p14:nvContentPartPr>
            <p14:xfrm>
              <a:off x="1393367" y="2054657"/>
              <a:ext cx="2812812" cy="159777"/>
            </p14:xfrm>
          </p:contentPart>
        </mc:Choice>
        <mc:Fallback xmlns="">
          <p:pic>
            <p:nvPicPr>
              <p:cNvPr id="64" name="Ink 63">
                <a:extLst>
                  <a:ext uri="{FF2B5EF4-FFF2-40B4-BE49-F238E27FC236}">
                    <a16:creationId xmlns:a16="http://schemas.microsoft.com/office/drawing/2014/main" id="{65B55A1F-B27A-193D-2C86-05C688B44E1A}"/>
                  </a:ext>
                </a:extLst>
              </p:cNvPr>
              <p:cNvPicPr/>
              <p:nvPr/>
            </p:nvPicPr>
            <p:blipFill>
              <a:blip r:embed="rId48"/>
              <a:stretch>
                <a:fillRect/>
              </a:stretch>
            </p:blipFill>
            <p:spPr>
              <a:xfrm>
                <a:off x="1339371" y="1946942"/>
                <a:ext cx="2920443" cy="374848"/>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65" name="Ink 64">
                <a:extLst>
                  <a:ext uri="{FF2B5EF4-FFF2-40B4-BE49-F238E27FC236}">
                    <a16:creationId xmlns:a16="http://schemas.microsoft.com/office/drawing/2014/main" id="{548E2C1D-A17C-2642-2272-6BF540734D2B}"/>
                  </a:ext>
                </a:extLst>
              </p14:cNvPr>
              <p14:cNvContentPartPr/>
              <p14:nvPr/>
            </p14:nvContentPartPr>
            <p14:xfrm>
              <a:off x="10656169" y="3447142"/>
              <a:ext cx="597016" cy="109385"/>
            </p14:xfrm>
          </p:contentPart>
        </mc:Choice>
        <mc:Fallback xmlns="">
          <p:pic>
            <p:nvPicPr>
              <p:cNvPr id="65" name="Ink 64">
                <a:extLst>
                  <a:ext uri="{FF2B5EF4-FFF2-40B4-BE49-F238E27FC236}">
                    <a16:creationId xmlns:a16="http://schemas.microsoft.com/office/drawing/2014/main" id="{548E2C1D-A17C-2642-2272-6BF540734D2B}"/>
                  </a:ext>
                </a:extLst>
              </p:cNvPr>
              <p:cNvPicPr/>
              <p:nvPr/>
            </p:nvPicPr>
            <p:blipFill>
              <a:blip r:embed="rId50"/>
              <a:stretch>
                <a:fillRect/>
              </a:stretch>
            </p:blipFill>
            <p:spPr>
              <a:xfrm>
                <a:off x="10602549" y="3339550"/>
                <a:ext cx="704616" cy="32421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66" name="Ink 65">
                <a:extLst>
                  <a:ext uri="{FF2B5EF4-FFF2-40B4-BE49-F238E27FC236}">
                    <a16:creationId xmlns:a16="http://schemas.microsoft.com/office/drawing/2014/main" id="{C51E71AC-BB02-7524-D9E5-F508692A26AF}"/>
                  </a:ext>
                </a:extLst>
              </p14:cNvPr>
              <p14:cNvContentPartPr/>
              <p14:nvPr/>
            </p14:nvContentPartPr>
            <p14:xfrm>
              <a:off x="1327124" y="3724807"/>
              <a:ext cx="2554052" cy="146748"/>
            </p14:xfrm>
          </p:contentPart>
        </mc:Choice>
        <mc:Fallback xmlns="">
          <p:pic>
            <p:nvPicPr>
              <p:cNvPr id="66" name="Ink 65">
                <a:extLst>
                  <a:ext uri="{FF2B5EF4-FFF2-40B4-BE49-F238E27FC236}">
                    <a16:creationId xmlns:a16="http://schemas.microsoft.com/office/drawing/2014/main" id="{C51E71AC-BB02-7524-D9E5-F508692A26AF}"/>
                  </a:ext>
                </a:extLst>
              </p:cNvPr>
              <p:cNvPicPr/>
              <p:nvPr/>
            </p:nvPicPr>
            <p:blipFill>
              <a:blip r:embed="rId52"/>
              <a:stretch>
                <a:fillRect/>
              </a:stretch>
            </p:blipFill>
            <p:spPr>
              <a:xfrm>
                <a:off x="1273495" y="3617527"/>
                <a:ext cx="2661671" cy="361667"/>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67" name="Ink 66">
                <a:extLst>
                  <a:ext uri="{FF2B5EF4-FFF2-40B4-BE49-F238E27FC236}">
                    <a16:creationId xmlns:a16="http://schemas.microsoft.com/office/drawing/2014/main" id="{A89FE43B-C26F-F552-4ECC-9583756EFC6A}"/>
                  </a:ext>
                </a:extLst>
              </p14:cNvPr>
              <p14:cNvContentPartPr/>
              <p14:nvPr/>
            </p14:nvContentPartPr>
            <p14:xfrm>
              <a:off x="9869713" y="4003523"/>
              <a:ext cx="1230357" cy="133777"/>
            </p14:xfrm>
          </p:contentPart>
        </mc:Choice>
        <mc:Fallback xmlns="">
          <p:pic>
            <p:nvPicPr>
              <p:cNvPr id="67" name="Ink 66">
                <a:extLst>
                  <a:ext uri="{FF2B5EF4-FFF2-40B4-BE49-F238E27FC236}">
                    <a16:creationId xmlns:a16="http://schemas.microsoft.com/office/drawing/2014/main" id="{A89FE43B-C26F-F552-4ECC-9583756EFC6A}"/>
                  </a:ext>
                </a:extLst>
              </p:cNvPr>
              <p:cNvPicPr/>
              <p:nvPr/>
            </p:nvPicPr>
            <p:blipFill>
              <a:blip r:embed="rId54"/>
              <a:stretch>
                <a:fillRect/>
              </a:stretch>
            </p:blipFill>
            <p:spPr>
              <a:xfrm>
                <a:off x="9815734" y="3895928"/>
                <a:ext cx="1337955" cy="348609"/>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68" name="Ink 67">
                <a:extLst>
                  <a:ext uri="{FF2B5EF4-FFF2-40B4-BE49-F238E27FC236}">
                    <a16:creationId xmlns:a16="http://schemas.microsoft.com/office/drawing/2014/main" id="{CB5BCE0D-9C26-5186-2A50-80EB52A5DB29}"/>
                  </a:ext>
                </a:extLst>
              </p14:cNvPr>
              <p14:cNvContentPartPr/>
              <p14:nvPr/>
            </p14:nvContentPartPr>
            <p14:xfrm>
              <a:off x="1705333" y="4330094"/>
              <a:ext cx="12190" cy="12095"/>
            </p14:xfrm>
          </p:contentPart>
        </mc:Choice>
        <mc:Fallback xmlns="">
          <p:pic>
            <p:nvPicPr>
              <p:cNvPr id="68" name="Ink 67">
                <a:extLst>
                  <a:ext uri="{FF2B5EF4-FFF2-40B4-BE49-F238E27FC236}">
                    <a16:creationId xmlns:a16="http://schemas.microsoft.com/office/drawing/2014/main" id="{CB5BCE0D-9C26-5186-2A50-80EB52A5DB29}"/>
                  </a:ext>
                </a:extLst>
              </p:cNvPr>
              <p:cNvPicPr/>
              <p:nvPr/>
            </p:nvPicPr>
            <p:blipFill>
              <a:blip r:embed="rId56"/>
              <a:stretch>
                <a:fillRect/>
              </a:stretch>
            </p:blipFill>
            <p:spPr>
              <a:xfrm>
                <a:off x="1653438" y="713689"/>
                <a:ext cx="116327"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69" name="Ink 68">
                <a:extLst>
                  <a:ext uri="{FF2B5EF4-FFF2-40B4-BE49-F238E27FC236}">
                    <a16:creationId xmlns:a16="http://schemas.microsoft.com/office/drawing/2014/main" id="{91D39142-DF1B-AE9F-3C5D-753B76C59677}"/>
                  </a:ext>
                </a:extLst>
              </p14:cNvPr>
              <p14:cNvContentPartPr/>
              <p14:nvPr/>
            </p14:nvContentPartPr>
            <p14:xfrm>
              <a:off x="1511905" y="4305194"/>
              <a:ext cx="4288354" cy="184339"/>
            </p14:xfrm>
          </p:contentPart>
        </mc:Choice>
        <mc:Fallback xmlns="">
          <p:pic>
            <p:nvPicPr>
              <p:cNvPr id="69" name="Ink 68">
                <a:extLst>
                  <a:ext uri="{FF2B5EF4-FFF2-40B4-BE49-F238E27FC236}">
                    <a16:creationId xmlns:a16="http://schemas.microsoft.com/office/drawing/2014/main" id="{91D39142-DF1B-AE9F-3C5D-753B76C59677}"/>
                  </a:ext>
                </a:extLst>
              </p:cNvPr>
              <p:cNvPicPr/>
              <p:nvPr/>
            </p:nvPicPr>
            <p:blipFill>
              <a:blip r:embed="rId58"/>
              <a:stretch>
                <a:fillRect/>
              </a:stretch>
            </p:blipFill>
            <p:spPr>
              <a:xfrm>
                <a:off x="1458269" y="4197393"/>
                <a:ext cx="4395986" cy="399581"/>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70" name="Ink 69">
                <a:extLst>
                  <a:ext uri="{FF2B5EF4-FFF2-40B4-BE49-F238E27FC236}">
                    <a16:creationId xmlns:a16="http://schemas.microsoft.com/office/drawing/2014/main" id="{E487F15E-670B-31DF-28BC-858BE1A386E3}"/>
                  </a:ext>
                </a:extLst>
              </p14:cNvPr>
              <p14:cNvContentPartPr/>
              <p14:nvPr/>
            </p14:nvContentPartPr>
            <p14:xfrm>
              <a:off x="9349619" y="4861274"/>
              <a:ext cx="1994810" cy="134586"/>
            </p14:xfrm>
          </p:contentPart>
        </mc:Choice>
        <mc:Fallback xmlns="">
          <p:pic>
            <p:nvPicPr>
              <p:cNvPr id="70" name="Ink 69">
                <a:extLst>
                  <a:ext uri="{FF2B5EF4-FFF2-40B4-BE49-F238E27FC236}">
                    <a16:creationId xmlns:a16="http://schemas.microsoft.com/office/drawing/2014/main" id="{E487F15E-670B-31DF-28BC-858BE1A386E3}"/>
                  </a:ext>
                </a:extLst>
              </p:cNvPr>
              <p:cNvPicPr/>
              <p:nvPr/>
            </p:nvPicPr>
            <p:blipFill>
              <a:blip r:embed="rId60"/>
              <a:stretch>
                <a:fillRect/>
              </a:stretch>
            </p:blipFill>
            <p:spPr>
              <a:xfrm>
                <a:off x="9295987" y="4753964"/>
                <a:ext cx="2102433" cy="349565"/>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71" name="Ink 70">
                <a:extLst>
                  <a:ext uri="{FF2B5EF4-FFF2-40B4-BE49-F238E27FC236}">
                    <a16:creationId xmlns:a16="http://schemas.microsoft.com/office/drawing/2014/main" id="{79129CCB-EAEA-94AE-0E9C-A10DF93F69A8}"/>
                  </a:ext>
                </a:extLst>
              </p14:cNvPr>
              <p14:cNvContentPartPr/>
              <p14:nvPr/>
            </p14:nvContentPartPr>
            <p14:xfrm>
              <a:off x="1487714" y="5249332"/>
              <a:ext cx="613537" cy="25237"/>
            </p14:xfrm>
          </p:contentPart>
        </mc:Choice>
        <mc:Fallback xmlns="">
          <p:pic>
            <p:nvPicPr>
              <p:cNvPr id="71" name="Ink 70">
                <a:extLst>
                  <a:ext uri="{FF2B5EF4-FFF2-40B4-BE49-F238E27FC236}">
                    <a16:creationId xmlns:a16="http://schemas.microsoft.com/office/drawing/2014/main" id="{79129CCB-EAEA-94AE-0E9C-A10DF93F69A8}"/>
                  </a:ext>
                </a:extLst>
              </p:cNvPr>
              <p:cNvPicPr/>
              <p:nvPr/>
            </p:nvPicPr>
            <p:blipFill>
              <a:blip r:embed="rId62"/>
              <a:stretch>
                <a:fillRect/>
              </a:stretch>
            </p:blipFill>
            <p:spPr>
              <a:xfrm>
                <a:off x="1434097" y="5143052"/>
                <a:ext cx="721131" cy="238152"/>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72" name="Ink 71">
                <a:extLst>
                  <a:ext uri="{FF2B5EF4-FFF2-40B4-BE49-F238E27FC236}">
                    <a16:creationId xmlns:a16="http://schemas.microsoft.com/office/drawing/2014/main" id="{A89AC794-B6AC-21C6-1560-450E80C48C9D}"/>
                  </a:ext>
                </a:extLst>
              </p14:cNvPr>
              <p14:cNvContentPartPr/>
              <p14:nvPr/>
            </p14:nvContentPartPr>
            <p14:xfrm>
              <a:off x="4954889" y="2067469"/>
              <a:ext cx="765219" cy="110657"/>
            </p14:xfrm>
          </p:contentPart>
        </mc:Choice>
        <mc:Fallback xmlns="">
          <p:pic>
            <p:nvPicPr>
              <p:cNvPr id="72" name="Ink 71">
                <a:extLst>
                  <a:ext uri="{FF2B5EF4-FFF2-40B4-BE49-F238E27FC236}">
                    <a16:creationId xmlns:a16="http://schemas.microsoft.com/office/drawing/2014/main" id="{A89AC794-B6AC-21C6-1560-450E80C48C9D}"/>
                  </a:ext>
                </a:extLst>
              </p:cNvPr>
              <p:cNvPicPr/>
              <p:nvPr/>
            </p:nvPicPr>
            <p:blipFill>
              <a:blip r:embed="rId64"/>
              <a:stretch>
                <a:fillRect/>
              </a:stretch>
            </p:blipFill>
            <p:spPr>
              <a:xfrm>
                <a:off x="4900924" y="1959686"/>
                <a:ext cx="872789" cy="325863"/>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3" name="Ink 72">
                <a:extLst>
                  <a:ext uri="{FF2B5EF4-FFF2-40B4-BE49-F238E27FC236}">
                    <a16:creationId xmlns:a16="http://schemas.microsoft.com/office/drawing/2014/main" id="{39087027-67FC-988E-9B58-3C2AD4C938EB}"/>
                  </a:ext>
                </a:extLst>
              </p14:cNvPr>
              <p14:cNvContentPartPr/>
              <p14:nvPr/>
            </p14:nvContentPartPr>
            <p14:xfrm>
              <a:off x="6048545" y="3978804"/>
              <a:ext cx="3659898" cy="208373"/>
            </p14:xfrm>
          </p:contentPart>
        </mc:Choice>
        <mc:Fallback xmlns="">
          <p:pic>
            <p:nvPicPr>
              <p:cNvPr id="73" name="Ink 72">
                <a:extLst>
                  <a:ext uri="{FF2B5EF4-FFF2-40B4-BE49-F238E27FC236}">
                    <a16:creationId xmlns:a16="http://schemas.microsoft.com/office/drawing/2014/main" id="{39087027-67FC-988E-9B58-3C2AD4C938EB}"/>
                  </a:ext>
                </a:extLst>
              </p:cNvPr>
              <p:cNvPicPr/>
              <p:nvPr/>
            </p:nvPicPr>
            <p:blipFill>
              <a:blip r:embed="rId66"/>
              <a:stretch>
                <a:fillRect/>
              </a:stretch>
            </p:blipFill>
            <p:spPr>
              <a:xfrm>
                <a:off x="5994908" y="3871025"/>
                <a:ext cx="3767531" cy="423572"/>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4" name="Ink 73">
                <a:extLst>
                  <a:ext uri="{FF2B5EF4-FFF2-40B4-BE49-F238E27FC236}">
                    <a16:creationId xmlns:a16="http://schemas.microsoft.com/office/drawing/2014/main" id="{4F7E0029-6A74-BAB5-4B7D-E026ABBC8D87}"/>
                  </a:ext>
                </a:extLst>
              </p14:cNvPr>
              <p14:cNvContentPartPr/>
              <p14:nvPr/>
            </p14:nvContentPartPr>
            <p14:xfrm>
              <a:off x="2381496" y="4946952"/>
              <a:ext cx="1524799" cy="48937"/>
            </p14:xfrm>
          </p:contentPart>
        </mc:Choice>
        <mc:Fallback xmlns="">
          <p:pic>
            <p:nvPicPr>
              <p:cNvPr id="74" name="Ink 73">
                <a:extLst>
                  <a:ext uri="{FF2B5EF4-FFF2-40B4-BE49-F238E27FC236}">
                    <a16:creationId xmlns:a16="http://schemas.microsoft.com/office/drawing/2014/main" id="{4F7E0029-6A74-BAB5-4B7D-E026ABBC8D87}"/>
                  </a:ext>
                </a:extLst>
              </p:cNvPr>
              <p:cNvPicPr/>
              <p:nvPr/>
            </p:nvPicPr>
            <p:blipFill>
              <a:blip r:embed="rId68"/>
              <a:stretch>
                <a:fillRect/>
              </a:stretch>
            </p:blipFill>
            <p:spPr>
              <a:xfrm>
                <a:off x="2327874" y="4839791"/>
                <a:ext cx="1632402" cy="262902"/>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5" name="Ink 74">
                <a:extLst>
                  <a:ext uri="{FF2B5EF4-FFF2-40B4-BE49-F238E27FC236}">
                    <a16:creationId xmlns:a16="http://schemas.microsoft.com/office/drawing/2014/main" id="{06E06B1E-6625-76C3-47A8-8BDAE99B6400}"/>
                  </a:ext>
                </a:extLst>
              </p14:cNvPr>
              <p14:cNvContentPartPr/>
              <p14:nvPr/>
            </p14:nvContentPartPr>
            <p14:xfrm>
              <a:off x="6869652" y="5113284"/>
              <a:ext cx="4172929" cy="234343"/>
            </p14:xfrm>
          </p:contentPart>
        </mc:Choice>
        <mc:Fallback xmlns="">
          <p:pic>
            <p:nvPicPr>
              <p:cNvPr id="75" name="Ink 74">
                <a:extLst>
                  <a:ext uri="{FF2B5EF4-FFF2-40B4-BE49-F238E27FC236}">
                    <a16:creationId xmlns:a16="http://schemas.microsoft.com/office/drawing/2014/main" id="{06E06B1E-6625-76C3-47A8-8BDAE99B6400}"/>
                  </a:ext>
                </a:extLst>
              </p:cNvPr>
              <p:cNvPicPr/>
              <p:nvPr/>
            </p:nvPicPr>
            <p:blipFill>
              <a:blip r:embed="rId70"/>
              <a:stretch>
                <a:fillRect/>
              </a:stretch>
            </p:blipFill>
            <p:spPr>
              <a:xfrm>
                <a:off x="6816014" y="5005817"/>
                <a:ext cx="4280564" cy="449637"/>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6" name="Ink 75">
                <a:extLst>
                  <a:ext uri="{FF2B5EF4-FFF2-40B4-BE49-F238E27FC236}">
                    <a16:creationId xmlns:a16="http://schemas.microsoft.com/office/drawing/2014/main" id="{238AE348-309C-A33A-9213-4C91FCD3F896}"/>
                  </a:ext>
                </a:extLst>
              </p14:cNvPr>
              <p14:cNvContentPartPr/>
              <p14:nvPr/>
            </p14:nvContentPartPr>
            <p14:xfrm>
              <a:off x="-616856" y="-120951"/>
              <a:ext cx="12095" cy="12095"/>
            </p14:xfrm>
          </p:contentPart>
        </mc:Choice>
        <mc:Fallback xmlns="">
          <p:pic>
            <p:nvPicPr>
              <p:cNvPr id="76" name="Ink 75">
                <a:extLst>
                  <a:ext uri="{FF2B5EF4-FFF2-40B4-BE49-F238E27FC236}">
                    <a16:creationId xmlns:a16="http://schemas.microsoft.com/office/drawing/2014/main" id="{238AE348-309C-A33A-9213-4C91FCD3F896}"/>
                  </a:ext>
                </a:extLst>
              </p:cNvPr>
              <p:cNvPicPr/>
              <p:nvPr/>
            </p:nvPicPr>
            <p:blipFill>
              <a:blip r:embed="rId72"/>
              <a:stretch>
                <a:fillRect/>
              </a:stretch>
            </p:blipFill>
            <p:spPr>
              <a:xfrm>
                <a:off x="-2431106"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7" name="Ink 76">
                <a:extLst>
                  <a:ext uri="{FF2B5EF4-FFF2-40B4-BE49-F238E27FC236}">
                    <a16:creationId xmlns:a16="http://schemas.microsoft.com/office/drawing/2014/main" id="{6C2D6BED-E2F0-AE59-DF01-D1F77D67A090}"/>
                  </a:ext>
                </a:extLst>
              </p14:cNvPr>
              <p14:cNvContentPartPr/>
              <p14:nvPr/>
            </p14:nvContentPartPr>
            <p14:xfrm>
              <a:off x="-411237" y="-120951"/>
              <a:ext cx="12095" cy="12095"/>
            </p14:xfrm>
          </p:contentPart>
        </mc:Choice>
        <mc:Fallback xmlns="">
          <p:pic>
            <p:nvPicPr>
              <p:cNvPr id="77" name="Ink 76">
                <a:extLst>
                  <a:ext uri="{FF2B5EF4-FFF2-40B4-BE49-F238E27FC236}">
                    <a16:creationId xmlns:a16="http://schemas.microsoft.com/office/drawing/2014/main" id="{6C2D6BED-E2F0-AE59-DF01-D1F77D67A090}"/>
                  </a:ext>
                </a:extLst>
              </p:cNvPr>
              <p:cNvPicPr/>
              <p:nvPr/>
            </p:nvPicPr>
            <p:blipFill>
              <a:blip r:embed="rId74"/>
              <a:stretch>
                <a:fillRect/>
              </a:stretch>
            </p:blipFill>
            <p:spPr>
              <a:xfrm>
                <a:off x="-2225487" y="-3749451"/>
                <a:ext cx="3628500" cy="7257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78" name="Ink 77">
                <a:extLst>
                  <a:ext uri="{FF2B5EF4-FFF2-40B4-BE49-F238E27FC236}">
                    <a16:creationId xmlns:a16="http://schemas.microsoft.com/office/drawing/2014/main" id="{7196A914-78DD-A9F7-1577-A392597793A2}"/>
                  </a:ext>
                </a:extLst>
              </p14:cNvPr>
              <p14:cNvContentPartPr/>
              <p14:nvPr/>
            </p14:nvContentPartPr>
            <p14:xfrm>
              <a:off x="7523237" y="1898952"/>
              <a:ext cx="3433579" cy="61001"/>
            </p14:xfrm>
          </p:contentPart>
        </mc:Choice>
        <mc:Fallback xmlns="">
          <p:pic>
            <p:nvPicPr>
              <p:cNvPr id="78" name="Ink 77">
                <a:extLst>
                  <a:ext uri="{FF2B5EF4-FFF2-40B4-BE49-F238E27FC236}">
                    <a16:creationId xmlns:a16="http://schemas.microsoft.com/office/drawing/2014/main" id="{7196A914-78DD-A9F7-1577-A392597793A2}"/>
                  </a:ext>
                </a:extLst>
              </p:cNvPr>
              <p:cNvPicPr/>
              <p:nvPr/>
            </p:nvPicPr>
            <p:blipFill>
              <a:blip r:embed="rId76"/>
              <a:stretch>
                <a:fillRect/>
              </a:stretch>
            </p:blipFill>
            <p:spPr>
              <a:xfrm>
                <a:off x="7469604" y="1791662"/>
                <a:ext cx="3541205" cy="2759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9" name="Ink 78">
                <a:extLst>
                  <a:ext uri="{FF2B5EF4-FFF2-40B4-BE49-F238E27FC236}">
                    <a16:creationId xmlns:a16="http://schemas.microsoft.com/office/drawing/2014/main" id="{D17CAF6C-2248-C045-97DF-A2D4B9713A04}"/>
                  </a:ext>
                </a:extLst>
              </p14:cNvPr>
              <p14:cNvContentPartPr/>
              <p14:nvPr/>
            </p14:nvContentPartPr>
            <p14:xfrm>
              <a:off x="6083905" y="4209142"/>
              <a:ext cx="1401666" cy="12095"/>
            </p14:xfrm>
          </p:contentPart>
        </mc:Choice>
        <mc:Fallback xmlns="">
          <p:pic>
            <p:nvPicPr>
              <p:cNvPr id="79" name="Ink 78">
                <a:extLst>
                  <a:ext uri="{FF2B5EF4-FFF2-40B4-BE49-F238E27FC236}">
                    <a16:creationId xmlns:a16="http://schemas.microsoft.com/office/drawing/2014/main" id="{D17CAF6C-2248-C045-97DF-A2D4B9713A04}"/>
                  </a:ext>
                </a:extLst>
              </p:cNvPr>
              <p:cNvPicPr/>
              <p:nvPr/>
            </p:nvPicPr>
            <p:blipFill>
              <a:blip r:embed="rId78"/>
              <a:stretch>
                <a:fillRect/>
              </a:stretch>
            </p:blipFill>
            <p:spPr>
              <a:xfrm>
                <a:off x="6029926" y="4095751"/>
                <a:ext cx="1509265" cy="238498"/>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81" name="Ink 80">
                <a:extLst>
                  <a:ext uri="{FF2B5EF4-FFF2-40B4-BE49-F238E27FC236}">
                    <a16:creationId xmlns:a16="http://schemas.microsoft.com/office/drawing/2014/main" id="{8456833F-BBC3-DE0F-DC4F-A477F9F47BB8}"/>
                  </a:ext>
                </a:extLst>
              </p14:cNvPr>
              <p14:cNvContentPartPr/>
              <p14:nvPr/>
            </p14:nvContentPartPr>
            <p14:xfrm>
              <a:off x="4656666" y="4523619"/>
              <a:ext cx="1280750" cy="24718"/>
            </p14:xfrm>
          </p:contentPart>
        </mc:Choice>
        <mc:Fallback xmlns="">
          <p:pic>
            <p:nvPicPr>
              <p:cNvPr id="81" name="Ink 80">
                <a:extLst>
                  <a:ext uri="{FF2B5EF4-FFF2-40B4-BE49-F238E27FC236}">
                    <a16:creationId xmlns:a16="http://schemas.microsoft.com/office/drawing/2014/main" id="{8456833F-BBC3-DE0F-DC4F-A477F9F47BB8}"/>
                  </a:ext>
                </a:extLst>
              </p:cNvPr>
              <p:cNvPicPr/>
              <p:nvPr/>
            </p:nvPicPr>
            <p:blipFill>
              <a:blip r:embed="rId80"/>
              <a:stretch>
                <a:fillRect/>
              </a:stretch>
            </p:blipFill>
            <p:spPr>
              <a:xfrm>
                <a:off x="4602687" y="4417685"/>
                <a:ext cx="1388349" cy="236233"/>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82" name="Ink 81">
                <a:extLst>
                  <a:ext uri="{FF2B5EF4-FFF2-40B4-BE49-F238E27FC236}">
                    <a16:creationId xmlns:a16="http://schemas.microsoft.com/office/drawing/2014/main" id="{D4E1E989-F3B9-8F45-3EBD-92BC77CB4931}"/>
                  </a:ext>
                </a:extLst>
              </p14:cNvPr>
              <p14:cNvContentPartPr/>
              <p14:nvPr/>
            </p14:nvContentPartPr>
            <p14:xfrm>
              <a:off x="1487713" y="4232806"/>
              <a:ext cx="1050913" cy="12622"/>
            </p14:xfrm>
          </p:contentPart>
        </mc:Choice>
        <mc:Fallback xmlns="">
          <p:pic>
            <p:nvPicPr>
              <p:cNvPr id="82" name="Ink 81">
                <a:extLst>
                  <a:ext uri="{FF2B5EF4-FFF2-40B4-BE49-F238E27FC236}">
                    <a16:creationId xmlns:a16="http://schemas.microsoft.com/office/drawing/2014/main" id="{D4E1E989-F3B9-8F45-3EBD-92BC77CB4931}"/>
                  </a:ext>
                </a:extLst>
              </p:cNvPr>
              <p:cNvPicPr/>
              <p:nvPr/>
            </p:nvPicPr>
            <p:blipFill>
              <a:blip r:embed="rId82"/>
              <a:stretch>
                <a:fillRect/>
              </a:stretch>
            </p:blipFill>
            <p:spPr>
              <a:xfrm>
                <a:off x="1433728" y="4127973"/>
                <a:ext cx="1158524" cy="222638"/>
              </a:xfrm>
              <a:prstGeom prst="rect">
                <a:avLst/>
              </a:prstGeom>
            </p:spPr>
          </p:pic>
        </mc:Fallback>
      </mc:AlternateContent>
      <p:sp>
        <p:nvSpPr>
          <p:cNvPr id="54" name="Rectangle 53">
            <a:extLst>
              <a:ext uri="{FF2B5EF4-FFF2-40B4-BE49-F238E27FC236}">
                <a16:creationId xmlns:a16="http://schemas.microsoft.com/office/drawing/2014/main" id="{EDF47437-71E4-4C15-932B-17A6B65D0842}"/>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80" name="Picture 79">
            <a:extLst>
              <a:ext uri="{FF2B5EF4-FFF2-40B4-BE49-F238E27FC236}">
                <a16:creationId xmlns:a16="http://schemas.microsoft.com/office/drawing/2014/main" id="{60DE73D8-48B3-4E50-9C53-034C417A4CD4}"/>
              </a:ext>
            </a:extLst>
          </p:cNvPr>
          <p:cNvPicPr>
            <a:picLocks noChangeAspect="1"/>
          </p:cNvPicPr>
          <p:nvPr/>
        </p:nvPicPr>
        <p:blipFill>
          <a:blip r:embed="rId83"/>
          <a:stretch>
            <a:fillRect/>
          </a:stretch>
        </p:blipFill>
        <p:spPr>
          <a:xfrm>
            <a:off x="1042468" y="692419"/>
            <a:ext cx="1932031" cy="691018"/>
          </a:xfrm>
          <a:prstGeom prst="rect">
            <a:avLst/>
          </a:prstGeom>
        </p:spPr>
      </p:pic>
    </p:spTree>
    <p:extLst>
      <p:ext uri="{BB962C8B-B14F-4D97-AF65-F5344CB8AC3E}">
        <p14:creationId xmlns:p14="http://schemas.microsoft.com/office/powerpoint/2010/main" val="97317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FC51B-45A6-4F25-86A9-569D7C3C8793}"/>
              </a:ext>
            </a:extLst>
          </p:cNvPr>
          <p:cNvSpPr txBox="1"/>
          <p:nvPr/>
        </p:nvSpPr>
        <p:spPr>
          <a:xfrm>
            <a:off x="1204743" y="533516"/>
            <a:ext cx="6270374" cy="584775"/>
          </a:xfrm>
          <a:prstGeom prst="rect">
            <a:avLst/>
          </a:prstGeom>
          <a:solidFill>
            <a:srgbClr val="FFFF66"/>
          </a:solidFill>
        </p:spPr>
        <p:txBody>
          <a:bodyPr wrap="square" rtlCol="0">
            <a:spAutoFit/>
          </a:bodyPr>
          <a:lstStyle/>
          <a:p>
            <a:pPr algn="ctr"/>
            <a:r>
              <a:rPr lang="en-GB" sz="3200" b="1" dirty="0"/>
              <a:t>Completing single word analysis</a:t>
            </a:r>
          </a:p>
        </p:txBody>
      </p:sp>
      <p:sp>
        <p:nvSpPr>
          <p:cNvPr id="5" name="Rectangle 4">
            <a:extLst>
              <a:ext uri="{FF2B5EF4-FFF2-40B4-BE49-F238E27FC236}">
                <a16:creationId xmlns:a16="http://schemas.microsoft.com/office/drawing/2014/main" id="{73A37E30-F696-47F2-9664-1DC94D47EDB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graphicFrame>
        <p:nvGraphicFramePr>
          <p:cNvPr id="10" name="Table 11">
            <a:extLst>
              <a:ext uri="{FF2B5EF4-FFF2-40B4-BE49-F238E27FC236}">
                <a16:creationId xmlns:a16="http://schemas.microsoft.com/office/drawing/2014/main" id="{4443C2AF-8305-47A2-48E3-E095FD45C86E}"/>
              </a:ext>
            </a:extLst>
          </p:cNvPr>
          <p:cNvGraphicFramePr>
            <a:graphicFrameLocks noGrp="1"/>
          </p:cNvGraphicFramePr>
          <p:nvPr>
            <p:extLst>
              <p:ext uri="{D42A27DB-BD31-4B8C-83A1-F6EECF244321}">
                <p14:modId xmlns:p14="http://schemas.microsoft.com/office/powerpoint/2010/main" val="733105461"/>
              </p:ext>
            </p:extLst>
          </p:nvPr>
        </p:nvGraphicFramePr>
        <p:xfrm>
          <a:off x="1204743" y="1253266"/>
          <a:ext cx="9308548" cy="4572000"/>
        </p:xfrm>
        <a:graphic>
          <a:graphicData uri="http://schemas.openxmlformats.org/drawingml/2006/table">
            <a:tbl>
              <a:tblPr firstRow="1" bandRow="1">
                <a:tableStyleId>{5C22544A-7EE6-4342-B048-85BDC9FD1C3A}</a:tableStyleId>
              </a:tblPr>
              <a:tblGrid>
                <a:gridCol w="4654274">
                  <a:extLst>
                    <a:ext uri="{9D8B030D-6E8A-4147-A177-3AD203B41FA5}">
                      <a16:colId xmlns:a16="http://schemas.microsoft.com/office/drawing/2014/main" val="3054090480"/>
                    </a:ext>
                  </a:extLst>
                </a:gridCol>
                <a:gridCol w="4654274">
                  <a:extLst>
                    <a:ext uri="{9D8B030D-6E8A-4147-A177-3AD203B41FA5}">
                      <a16:colId xmlns:a16="http://schemas.microsoft.com/office/drawing/2014/main" val="1278805884"/>
                    </a:ext>
                  </a:extLst>
                </a:gridCol>
              </a:tblGrid>
              <a:tr h="708539">
                <a:tc>
                  <a:txBody>
                    <a:bodyPr/>
                    <a:lstStyle/>
                    <a:p>
                      <a:r>
                        <a:rPr lang="en-GB" b="1" dirty="0">
                          <a:solidFill>
                            <a:schemeClr val="tx1"/>
                          </a:solidFill>
                        </a:rPr>
                        <a:t>WORD: god  (noun)</a:t>
                      </a:r>
                    </a:p>
                    <a:p>
                      <a:r>
                        <a:rPr lang="en-GB" b="0" dirty="0">
                          <a:solidFill>
                            <a:schemeClr val="tx1"/>
                          </a:solidFill>
                        </a:rPr>
                        <a:t>Reason 1: mighty – creates a sense of terror</a:t>
                      </a:r>
                    </a:p>
                    <a:p>
                      <a:endParaRPr lang="en-GB" b="0" dirty="0">
                        <a:solidFill>
                          <a:schemeClr val="tx1"/>
                        </a:solidFill>
                      </a:endParaRPr>
                    </a:p>
                    <a:p>
                      <a:r>
                        <a:rPr lang="en-GB" b="0" dirty="0">
                          <a:solidFill>
                            <a:schemeClr val="tx1"/>
                          </a:solidFill>
                        </a:rPr>
                        <a:t>Reason 2: impressive – not threatened by the humans</a:t>
                      </a:r>
                    </a:p>
                    <a:p>
                      <a:endParaRPr lang="en-GB" b="0" dirty="0">
                        <a:solidFill>
                          <a:schemeClr val="tx1"/>
                        </a:solidFill>
                      </a:endParaRPr>
                    </a:p>
                    <a:p>
                      <a:r>
                        <a:rPr lang="en-GB" b="0" dirty="0">
                          <a:solidFill>
                            <a:schemeClr val="tx1"/>
                          </a:solidFill>
                        </a:rPr>
                        <a:t>Reason 3: cannot be defeated / immortal</a:t>
                      </a:r>
                    </a:p>
                    <a:p>
                      <a:endParaRPr lang="en-GB" dirty="0"/>
                    </a:p>
                  </a:txBody>
                  <a:tcPr>
                    <a:solidFill>
                      <a:schemeClr val="bg1">
                        <a:lumMod val="85000"/>
                      </a:schemeClr>
                    </a:solidFill>
                  </a:tcPr>
                </a:tc>
                <a:tc>
                  <a:txBody>
                    <a:bodyPr/>
                    <a:lstStyle/>
                    <a:p>
                      <a:r>
                        <a:rPr lang="en-GB" dirty="0">
                          <a:solidFill>
                            <a:schemeClr val="tx1"/>
                          </a:solidFill>
                        </a:rPr>
                        <a:t>WORD: armour   (noun)</a:t>
                      </a:r>
                    </a:p>
                    <a:p>
                      <a:r>
                        <a:rPr lang="en-GB" b="0" dirty="0">
                          <a:solidFill>
                            <a:schemeClr val="tx1"/>
                          </a:solidFill>
                        </a:rPr>
                        <a:t>Reason 1:</a:t>
                      </a:r>
                    </a:p>
                    <a:p>
                      <a:endParaRPr lang="en-GB" b="0" dirty="0">
                        <a:solidFill>
                          <a:schemeClr val="tx1"/>
                        </a:solidFill>
                      </a:endParaRPr>
                    </a:p>
                    <a:p>
                      <a:r>
                        <a:rPr lang="en-GB" b="0" dirty="0">
                          <a:solidFill>
                            <a:schemeClr val="tx1"/>
                          </a:solidFill>
                        </a:rPr>
                        <a:t>Reason 2:</a:t>
                      </a:r>
                    </a:p>
                    <a:p>
                      <a:endParaRPr lang="en-GB" b="0" dirty="0">
                        <a:solidFill>
                          <a:schemeClr val="tx1"/>
                        </a:solidFill>
                      </a:endParaRPr>
                    </a:p>
                    <a:p>
                      <a:r>
                        <a:rPr lang="en-GB" b="0" dirty="0">
                          <a:solidFill>
                            <a:schemeClr val="tx1"/>
                          </a:solidFill>
                        </a:rPr>
                        <a:t>Reason 3:</a:t>
                      </a:r>
                    </a:p>
                  </a:txBody>
                  <a:tcPr>
                    <a:solidFill>
                      <a:schemeClr val="accent1">
                        <a:lumMod val="40000"/>
                        <a:lumOff val="60000"/>
                      </a:schemeClr>
                    </a:solidFill>
                  </a:tcPr>
                </a:tc>
                <a:extLst>
                  <a:ext uri="{0D108BD9-81ED-4DB2-BD59-A6C34878D82A}">
                    <a16:rowId xmlns:a16="http://schemas.microsoft.com/office/drawing/2014/main" val="3137954580"/>
                  </a:ext>
                </a:extLst>
              </a:tr>
              <a:tr h="370840">
                <a:tc>
                  <a:txBody>
                    <a:bodyPr/>
                    <a:lstStyle/>
                    <a:p>
                      <a:r>
                        <a:rPr lang="en-GB" b="1" dirty="0">
                          <a:solidFill>
                            <a:schemeClr val="tx1"/>
                          </a:solidFill>
                        </a:rPr>
                        <a:t>WORD:                (word class)</a:t>
                      </a:r>
                    </a:p>
                    <a:p>
                      <a:r>
                        <a:rPr lang="en-GB" b="0" dirty="0">
                          <a:solidFill>
                            <a:schemeClr val="tx1"/>
                          </a:solidFill>
                        </a:rPr>
                        <a:t>Reason1:</a:t>
                      </a:r>
                    </a:p>
                    <a:p>
                      <a:endParaRPr lang="en-GB" b="0" dirty="0">
                        <a:solidFill>
                          <a:schemeClr val="tx1"/>
                        </a:solidFill>
                      </a:endParaRPr>
                    </a:p>
                    <a:p>
                      <a:r>
                        <a:rPr lang="en-GB" b="0" dirty="0">
                          <a:solidFill>
                            <a:schemeClr val="tx1"/>
                          </a:solidFill>
                        </a:rPr>
                        <a:t>Reason 2:</a:t>
                      </a:r>
                    </a:p>
                    <a:p>
                      <a:endParaRPr lang="en-GB" b="0" dirty="0">
                        <a:solidFill>
                          <a:schemeClr val="tx1"/>
                        </a:solidFill>
                      </a:endParaRPr>
                    </a:p>
                    <a:p>
                      <a:r>
                        <a:rPr lang="en-GB" b="0" dirty="0">
                          <a:solidFill>
                            <a:schemeClr val="tx1"/>
                          </a:solidFill>
                        </a:rPr>
                        <a:t>Reason 3:</a:t>
                      </a:r>
                    </a:p>
                    <a:p>
                      <a:endParaRPr lang="en-GB" b="0" dirty="0">
                        <a:solidFill>
                          <a:schemeClr val="tx1"/>
                        </a:solidFill>
                      </a:endParaRPr>
                    </a:p>
                  </a:txBody>
                  <a:tcPr>
                    <a:solidFill>
                      <a:srgbClr val="FFFF99"/>
                    </a:solidFill>
                  </a:tcPr>
                </a:tc>
                <a:tc>
                  <a:txBody>
                    <a:bodyPr/>
                    <a:lstStyle/>
                    <a:p>
                      <a:r>
                        <a:rPr lang="en-GB" b="1" dirty="0"/>
                        <a:t>WORD:                             (word class)</a:t>
                      </a:r>
                    </a:p>
                    <a:p>
                      <a:r>
                        <a:rPr lang="en-GB" b="0" dirty="0">
                          <a:solidFill>
                            <a:schemeClr val="tx1"/>
                          </a:solidFill>
                        </a:rPr>
                        <a:t>Reason1:</a:t>
                      </a:r>
                    </a:p>
                    <a:p>
                      <a:endParaRPr lang="en-GB" b="0" dirty="0">
                        <a:solidFill>
                          <a:schemeClr val="tx1"/>
                        </a:solidFill>
                      </a:endParaRPr>
                    </a:p>
                    <a:p>
                      <a:r>
                        <a:rPr lang="en-GB" b="0" dirty="0">
                          <a:solidFill>
                            <a:schemeClr val="tx1"/>
                          </a:solidFill>
                        </a:rPr>
                        <a:t>Reason 2:</a:t>
                      </a:r>
                    </a:p>
                    <a:p>
                      <a:endParaRPr lang="en-GB" b="0" dirty="0">
                        <a:solidFill>
                          <a:schemeClr val="tx1"/>
                        </a:solidFill>
                      </a:endParaRPr>
                    </a:p>
                    <a:p>
                      <a:r>
                        <a:rPr lang="en-GB" b="0" dirty="0">
                          <a:solidFill>
                            <a:schemeClr val="tx1"/>
                          </a:solidFill>
                        </a:rPr>
                        <a:t>Reason 3:</a:t>
                      </a:r>
                    </a:p>
                    <a:p>
                      <a:endParaRPr lang="en-GB" b="1" dirty="0"/>
                    </a:p>
                    <a:p>
                      <a:endParaRPr lang="en-GB" b="1" dirty="0"/>
                    </a:p>
                  </a:txBody>
                  <a:tcPr>
                    <a:solidFill>
                      <a:schemeClr val="accent6">
                        <a:lumMod val="40000"/>
                        <a:lumOff val="60000"/>
                      </a:schemeClr>
                    </a:solidFill>
                  </a:tcPr>
                </a:tc>
                <a:extLst>
                  <a:ext uri="{0D108BD9-81ED-4DB2-BD59-A6C34878D82A}">
                    <a16:rowId xmlns:a16="http://schemas.microsoft.com/office/drawing/2014/main" val="1164867254"/>
                  </a:ext>
                </a:extLst>
              </a:tr>
            </a:tbl>
          </a:graphicData>
        </a:graphic>
      </p:graphicFrame>
      <p:pic>
        <p:nvPicPr>
          <p:cNvPr id="6" name="Picture 5">
            <a:extLst>
              <a:ext uri="{FF2B5EF4-FFF2-40B4-BE49-F238E27FC236}">
                <a16:creationId xmlns:a16="http://schemas.microsoft.com/office/drawing/2014/main" id="{77CB78BF-1A0E-4A1A-8BAE-F07E0E0E6DE8}"/>
              </a:ext>
            </a:extLst>
          </p:cNvPr>
          <p:cNvPicPr>
            <a:picLocks noChangeAspect="1"/>
          </p:cNvPicPr>
          <p:nvPr/>
        </p:nvPicPr>
        <p:blipFill>
          <a:blip r:embed="rId3"/>
          <a:stretch>
            <a:fillRect/>
          </a:stretch>
        </p:blipFill>
        <p:spPr>
          <a:xfrm>
            <a:off x="364066" y="924925"/>
            <a:ext cx="1094677" cy="376462"/>
          </a:xfrm>
          <a:prstGeom prst="rect">
            <a:avLst/>
          </a:prstGeom>
        </p:spPr>
      </p:pic>
      <p:pic>
        <p:nvPicPr>
          <p:cNvPr id="8" name="Picture 7">
            <a:extLst>
              <a:ext uri="{FF2B5EF4-FFF2-40B4-BE49-F238E27FC236}">
                <a16:creationId xmlns:a16="http://schemas.microsoft.com/office/drawing/2014/main" id="{C08E2D5F-40C6-4166-AC97-CF1195138312}"/>
              </a:ext>
            </a:extLst>
          </p:cNvPr>
          <p:cNvPicPr>
            <a:picLocks noChangeAspect="1"/>
          </p:cNvPicPr>
          <p:nvPr/>
        </p:nvPicPr>
        <p:blipFill>
          <a:blip r:embed="rId4"/>
          <a:stretch>
            <a:fillRect/>
          </a:stretch>
        </p:blipFill>
        <p:spPr>
          <a:xfrm>
            <a:off x="9782079" y="924925"/>
            <a:ext cx="973397" cy="409329"/>
          </a:xfrm>
          <a:prstGeom prst="rect">
            <a:avLst/>
          </a:prstGeom>
        </p:spPr>
      </p:pic>
      <p:pic>
        <p:nvPicPr>
          <p:cNvPr id="9" name="Picture 8">
            <a:extLst>
              <a:ext uri="{FF2B5EF4-FFF2-40B4-BE49-F238E27FC236}">
                <a16:creationId xmlns:a16="http://schemas.microsoft.com/office/drawing/2014/main" id="{F146C4B0-9EA7-4D66-9494-7D2AA79D237B}"/>
              </a:ext>
            </a:extLst>
          </p:cNvPr>
          <p:cNvPicPr>
            <a:picLocks noChangeAspect="1"/>
          </p:cNvPicPr>
          <p:nvPr/>
        </p:nvPicPr>
        <p:blipFill>
          <a:blip r:embed="rId5"/>
          <a:stretch>
            <a:fillRect/>
          </a:stretch>
        </p:blipFill>
        <p:spPr>
          <a:xfrm>
            <a:off x="4893732" y="5543689"/>
            <a:ext cx="1821167" cy="606324"/>
          </a:xfrm>
          <a:prstGeom prst="rect">
            <a:avLst/>
          </a:prstGeom>
        </p:spPr>
      </p:pic>
    </p:spTree>
    <p:extLst>
      <p:ext uri="{BB962C8B-B14F-4D97-AF65-F5344CB8AC3E}">
        <p14:creationId xmlns:p14="http://schemas.microsoft.com/office/powerpoint/2010/main" val="391204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FC51B-45A6-4F25-86A9-569D7C3C8793}"/>
              </a:ext>
            </a:extLst>
          </p:cNvPr>
          <p:cNvSpPr txBox="1"/>
          <p:nvPr/>
        </p:nvSpPr>
        <p:spPr>
          <a:xfrm>
            <a:off x="746652" y="322729"/>
            <a:ext cx="6270374" cy="584775"/>
          </a:xfrm>
          <a:prstGeom prst="rect">
            <a:avLst/>
          </a:prstGeom>
          <a:solidFill>
            <a:srgbClr val="FFFF66"/>
          </a:solidFill>
        </p:spPr>
        <p:txBody>
          <a:bodyPr wrap="square" rtlCol="0">
            <a:spAutoFit/>
          </a:bodyPr>
          <a:lstStyle/>
          <a:p>
            <a:pPr algn="ctr"/>
            <a:r>
              <a:rPr lang="en-GB" sz="3200" b="1" dirty="0"/>
              <a:t>Completing single word analysis</a:t>
            </a:r>
          </a:p>
        </p:txBody>
      </p:sp>
      <p:sp>
        <p:nvSpPr>
          <p:cNvPr id="5" name="Rectangle 4">
            <a:extLst>
              <a:ext uri="{FF2B5EF4-FFF2-40B4-BE49-F238E27FC236}">
                <a16:creationId xmlns:a16="http://schemas.microsoft.com/office/drawing/2014/main" id="{73A37E30-F696-47F2-9664-1DC94D47EDB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2" name="TextBox 1">
            <a:extLst>
              <a:ext uri="{FF2B5EF4-FFF2-40B4-BE49-F238E27FC236}">
                <a16:creationId xmlns:a16="http://schemas.microsoft.com/office/drawing/2014/main" id="{28885EFC-8D21-EFCD-5F6A-12F025CEA049}"/>
              </a:ext>
            </a:extLst>
          </p:cNvPr>
          <p:cNvSpPr txBox="1"/>
          <p:nvPr/>
        </p:nvSpPr>
        <p:spPr>
          <a:xfrm>
            <a:off x="746652" y="961292"/>
            <a:ext cx="10365296" cy="968278"/>
          </a:xfrm>
          <a:prstGeom prst="rect">
            <a:avLst/>
          </a:prstGeom>
          <a:noFill/>
        </p:spPr>
        <p:txBody>
          <a:bodyPr wrap="square" rtlCol="0">
            <a:spAutoFit/>
          </a:bodyPr>
          <a:lstStyle/>
          <a:p>
            <a:pPr algn="just">
              <a:lnSpc>
                <a:spcPct val="107000"/>
              </a:lnSpc>
              <a:spcAft>
                <a:spcPts val="800"/>
              </a:spcAft>
            </a:pPr>
            <a:r>
              <a:rPr lang="en-GB" sz="1800" b="1" dirty="0">
                <a:effectLst/>
                <a:latin typeface="Calibri Light" panose="020F0302020204030204" pitchFamily="34" charset="0"/>
                <a:ea typeface="Calibri" panose="020F0502020204030204" pitchFamily="34" charset="0"/>
                <a:cs typeface="Times New Roman" panose="02020603050405020304" pitchFamily="18" charset="0"/>
              </a:rPr>
              <a:t>Now see if you can take one box and link your ideas together in full sentences to create a small paragraph of single word analysis. Look at the example to help you. Notice how I have expanded on my ideas from the grid. See if you can do the same.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FCA4F4F-EB51-B138-33CC-EC277D300CE4}"/>
              </a:ext>
            </a:extLst>
          </p:cNvPr>
          <p:cNvSpPr txBox="1"/>
          <p:nvPr/>
        </p:nvSpPr>
        <p:spPr>
          <a:xfrm>
            <a:off x="851013" y="2123687"/>
            <a:ext cx="10156574" cy="3773021"/>
          </a:xfrm>
          <a:prstGeom prst="rect">
            <a:avLst/>
          </a:prstGeom>
          <a:solidFill>
            <a:schemeClr val="accent2">
              <a:lumMod val="40000"/>
              <a:lumOff val="60000"/>
            </a:schemeClr>
          </a:solidFill>
        </p:spPr>
        <p:txBody>
          <a:bodyPr wrap="square" rtlCol="0">
            <a:spAutoFit/>
          </a:bodyPr>
          <a:lstStyle/>
          <a:p>
            <a:pPr algn="just">
              <a:lnSpc>
                <a:spcPct val="107000"/>
              </a:lnSpc>
              <a:spcAft>
                <a:spcPts val="800"/>
              </a:spcAft>
            </a:pPr>
            <a:r>
              <a:rPr lang="en-GB" sz="2800" dirty="0">
                <a:effectLst/>
                <a:latin typeface="Ink Free" panose="03080402000500000000" pitchFamily="66" charset="0"/>
                <a:ea typeface="Calibri" panose="020F0502020204030204" pitchFamily="34" charset="0"/>
                <a:cs typeface="Calibri Light" panose="020F0302020204030204" pitchFamily="34" charset="0"/>
              </a:rPr>
              <a:t>The writer refers to the Tyrannosaurus Rex as being like an ‘evil god’. </a:t>
            </a:r>
            <a:r>
              <a:rPr lang="en-GB" sz="2800" dirty="0">
                <a:solidFill>
                  <a:srgbClr val="FF0000"/>
                </a:solidFill>
                <a:effectLst/>
                <a:latin typeface="Ink Free" panose="03080402000500000000" pitchFamily="66" charset="0"/>
                <a:ea typeface="Calibri" panose="020F0502020204030204" pitchFamily="34" charset="0"/>
                <a:cs typeface="Calibri Light" panose="020F0302020204030204" pitchFamily="34" charset="0"/>
              </a:rPr>
              <a:t>Perhaps the writer chooses the ‘noun’ god to describe this mighty creature because it makes the T-Rex sound terrifying; it will show no mercy to the people who are running away from it. </a:t>
            </a:r>
            <a:r>
              <a:rPr lang="en-GB" sz="2800" dirty="0">
                <a:solidFill>
                  <a:srgbClr val="0070C0"/>
                </a:solidFill>
                <a:effectLst/>
                <a:latin typeface="Ink Free" panose="03080402000500000000" pitchFamily="66" charset="0"/>
                <a:ea typeface="Calibri" panose="020F0502020204030204" pitchFamily="34" charset="0"/>
                <a:cs typeface="Calibri Light" panose="020F0302020204030204" pitchFamily="34" charset="0"/>
              </a:rPr>
              <a:t>Gods are usually seen as impressive figures. It is clear the humans are not threatening the dinosaur. </a:t>
            </a:r>
            <a:r>
              <a:rPr lang="en-GB" sz="2800" dirty="0">
                <a:effectLst/>
                <a:latin typeface="Ink Free" panose="03080402000500000000" pitchFamily="66" charset="0"/>
                <a:ea typeface="Calibri" panose="020F0502020204030204" pitchFamily="34" charset="0"/>
                <a:cs typeface="Calibri Light" panose="020F0302020204030204" pitchFamily="34" charset="0"/>
              </a:rPr>
              <a:t>‘</a:t>
            </a:r>
            <a:r>
              <a:rPr lang="en-GB" sz="2800" dirty="0">
                <a:solidFill>
                  <a:srgbClr val="00B050"/>
                </a:solidFill>
                <a:effectLst/>
                <a:latin typeface="Ink Free" panose="03080402000500000000" pitchFamily="66" charset="0"/>
                <a:ea typeface="Calibri" panose="020F0502020204030204" pitchFamily="34" charset="0"/>
                <a:cs typeface="Calibri Light" panose="020F0302020204030204" pitchFamily="34" charset="0"/>
              </a:rPr>
              <a:t>God’ may also imply that it cannot be defeated; it is so strong it sounds almost immortal.</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40073CC8-B4FB-415F-B969-7A157556DC3D}"/>
              </a:ext>
            </a:extLst>
          </p:cNvPr>
          <p:cNvPicPr>
            <a:picLocks noChangeAspect="1"/>
          </p:cNvPicPr>
          <p:nvPr/>
        </p:nvPicPr>
        <p:blipFill>
          <a:blip r:embed="rId3"/>
          <a:stretch>
            <a:fillRect/>
          </a:stretch>
        </p:blipFill>
        <p:spPr>
          <a:xfrm>
            <a:off x="9948332" y="328074"/>
            <a:ext cx="1821167" cy="606324"/>
          </a:xfrm>
          <a:prstGeom prst="rect">
            <a:avLst/>
          </a:prstGeom>
        </p:spPr>
      </p:pic>
    </p:spTree>
    <p:extLst>
      <p:ext uri="{BB962C8B-B14F-4D97-AF65-F5344CB8AC3E}">
        <p14:creationId xmlns:p14="http://schemas.microsoft.com/office/powerpoint/2010/main" val="319593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1">
          <a:extLst>
            <a:ext uri="{FF2B5EF4-FFF2-40B4-BE49-F238E27FC236}">
              <a16:creationId xmlns:a16="http://schemas.microsoft.com/office/drawing/2014/main" id="{487F9346-9F5B-2FCF-57D8-64C10A552ADF}"/>
            </a:ext>
          </a:extLst>
        </p:cNvPr>
        <p:cNvGrpSpPr/>
        <p:nvPr/>
      </p:nvGrpSpPr>
      <p:grpSpPr>
        <a:xfrm>
          <a:off x="0" y="0"/>
          <a:ext cx="0" cy="0"/>
          <a:chOff x="0" y="0"/>
          <a:chExt cx="0" cy="0"/>
        </a:xfrm>
      </p:grpSpPr>
      <p:pic>
        <p:nvPicPr>
          <p:cNvPr id="122" name="Google Shape;122;p18">
            <a:extLst>
              <a:ext uri="{FF2B5EF4-FFF2-40B4-BE49-F238E27FC236}">
                <a16:creationId xmlns:a16="http://schemas.microsoft.com/office/drawing/2014/main" id="{918A6437-AD3B-7D78-9522-06F96EC7A952}"/>
              </a:ext>
            </a:extLst>
          </p:cNvPr>
          <p:cNvPicPr preferRelativeResize="0"/>
          <p:nvPr/>
        </p:nvPicPr>
        <p:blipFill rotWithShape="1">
          <a:blip r:embed="rId3">
            <a:alphaModFix/>
          </a:blip>
          <a:srcRect/>
          <a:stretch/>
        </p:blipFill>
        <p:spPr>
          <a:xfrm>
            <a:off x="80940" y="879397"/>
            <a:ext cx="811259" cy="811259"/>
          </a:xfrm>
          <a:prstGeom prst="rect">
            <a:avLst/>
          </a:prstGeom>
          <a:noFill/>
          <a:ln>
            <a:noFill/>
          </a:ln>
        </p:spPr>
      </p:pic>
      <p:pic>
        <p:nvPicPr>
          <p:cNvPr id="123" name="Google Shape;123;p18">
            <a:extLst>
              <a:ext uri="{FF2B5EF4-FFF2-40B4-BE49-F238E27FC236}">
                <a16:creationId xmlns:a16="http://schemas.microsoft.com/office/drawing/2014/main" id="{A4C2A350-EAAD-3940-BA63-A1736BC0D253}"/>
              </a:ext>
            </a:extLst>
          </p:cNvPr>
          <p:cNvPicPr preferRelativeResize="0"/>
          <p:nvPr/>
        </p:nvPicPr>
        <p:blipFill rotWithShape="1">
          <a:blip r:embed="rId4">
            <a:alphaModFix/>
          </a:blip>
          <a:srcRect/>
          <a:stretch/>
        </p:blipFill>
        <p:spPr>
          <a:xfrm>
            <a:off x="128690" y="1796061"/>
            <a:ext cx="763509" cy="763509"/>
          </a:xfrm>
          <a:prstGeom prst="rect">
            <a:avLst/>
          </a:prstGeom>
          <a:noFill/>
          <a:ln>
            <a:noFill/>
          </a:ln>
        </p:spPr>
      </p:pic>
      <p:pic>
        <p:nvPicPr>
          <p:cNvPr id="125" name="Google Shape;125;p18">
            <a:extLst>
              <a:ext uri="{FF2B5EF4-FFF2-40B4-BE49-F238E27FC236}">
                <a16:creationId xmlns:a16="http://schemas.microsoft.com/office/drawing/2014/main" id="{C044F24D-5DF9-E201-B920-085E60476A87}"/>
              </a:ext>
            </a:extLst>
          </p:cNvPr>
          <p:cNvPicPr preferRelativeResize="0"/>
          <p:nvPr/>
        </p:nvPicPr>
        <p:blipFill rotWithShape="1">
          <a:blip r:embed="rId5">
            <a:alphaModFix/>
          </a:blip>
          <a:srcRect/>
          <a:stretch/>
        </p:blipFill>
        <p:spPr>
          <a:xfrm>
            <a:off x="108517" y="2882781"/>
            <a:ext cx="661427" cy="661427"/>
          </a:xfrm>
          <a:prstGeom prst="rect">
            <a:avLst/>
          </a:prstGeom>
          <a:noFill/>
          <a:ln>
            <a:noFill/>
          </a:ln>
        </p:spPr>
      </p:pic>
      <p:pic>
        <p:nvPicPr>
          <p:cNvPr id="126" name="Google Shape;126;p18">
            <a:extLst>
              <a:ext uri="{FF2B5EF4-FFF2-40B4-BE49-F238E27FC236}">
                <a16:creationId xmlns:a16="http://schemas.microsoft.com/office/drawing/2014/main" id="{24BA810F-254C-D0D3-FE5D-7B7BEB22397B}"/>
              </a:ext>
            </a:extLst>
          </p:cNvPr>
          <p:cNvPicPr preferRelativeResize="0"/>
          <p:nvPr/>
        </p:nvPicPr>
        <p:blipFill rotWithShape="1">
          <a:blip r:embed="rId6">
            <a:alphaModFix/>
          </a:blip>
          <a:srcRect/>
          <a:stretch/>
        </p:blipFill>
        <p:spPr>
          <a:xfrm>
            <a:off x="118603" y="4024517"/>
            <a:ext cx="717078" cy="717078"/>
          </a:xfrm>
          <a:prstGeom prst="rect">
            <a:avLst/>
          </a:prstGeom>
          <a:noFill/>
          <a:ln>
            <a:noFill/>
          </a:ln>
        </p:spPr>
      </p:pic>
      <p:pic>
        <p:nvPicPr>
          <p:cNvPr id="127" name="Google Shape;127;p18">
            <a:extLst>
              <a:ext uri="{FF2B5EF4-FFF2-40B4-BE49-F238E27FC236}">
                <a16:creationId xmlns:a16="http://schemas.microsoft.com/office/drawing/2014/main" id="{369F710E-2D97-8722-7CCE-DFAA13A80D68}"/>
              </a:ext>
            </a:extLst>
          </p:cNvPr>
          <p:cNvPicPr preferRelativeResize="0"/>
          <p:nvPr/>
        </p:nvPicPr>
        <p:blipFill rotWithShape="1">
          <a:blip r:embed="rId7">
            <a:alphaModFix/>
          </a:blip>
          <a:srcRect l="37393" t="26072" r="51671" b="54138"/>
          <a:stretch/>
        </p:blipFill>
        <p:spPr>
          <a:xfrm>
            <a:off x="118603" y="5009155"/>
            <a:ext cx="641254" cy="652808"/>
          </a:xfrm>
          <a:prstGeom prst="rect">
            <a:avLst/>
          </a:prstGeom>
          <a:noFill/>
          <a:ln>
            <a:noFill/>
          </a:ln>
        </p:spPr>
      </p:pic>
      <p:sp>
        <p:nvSpPr>
          <p:cNvPr id="129" name="Google Shape;129;p18">
            <a:extLst>
              <a:ext uri="{FF2B5EF4-FFF2-40B4-BE49-F238E27FC236}">
                <a16:creationId xmlns:a16="http://schemas.microsoft.com/office/drawing/2014/main" id="{4C752C4A-ED91-B704-5D94-BA37030E309A}"/>
              </a:ext>
            </a:extLst>
          </p:cNvPr>
          <p:cNvSpPr txBox="1"/>
          <p:nvPr/>
        </p:nvSpPr>
        <p:spPr>
          <a:xfrm>
            <a:off x="892199" y="860689"/>
            <a:ext cx="10930466" cy="4801274"/>
          </a:xfrm>
          <a:prstGeom prst="rect">
            <a:avLst/>
          </a:prstGeom>
          <a:solidFill>
            <a:schemeClr val="accent1">
              <a:lumMod val="20000"/>
              <a:lumOff val="80000"/>
            </a:schemeClr>
          </a:solidFill>
          <a:ln>
            <a:noFill/>
          </a:ln>
        </p:spPr>
        <p:txBody>
          <a:bodyPr spcFirstLastPara="1" wrap="square" lIns="91425" tIns="45700" rIns="91425" bIns="45700" anchor="t" anchorCtr="0">
            <a:spAutoFit/>
          </a:bodyPr>
          <a:lstStyle/>
          <a:p>
            <a:pPr lvl="0" algn="just"/>
            <a:r>
              <a:rPr lang="en-GB" b="0" i="0" u="sng" strike="noStrike" cap="none" dirty="0">
                <a:solidFill>
                  <a:srgbClr val="FF0000"/>
                </a:solidFill>
                <a:latin typeface="+mn-lt"/>
                <a:ea typeface="Calibri"/>
                <a:cs typeface="Calibri"/>
                <a:sym typeface="Calibri"/>
              </a:rPr>
              <a:t>POINT: How is </a:t>
            </a:r>
            <a:r>
              <a:rPr lang="en-GB" u="sng" dirty="0">
                <a:solidFill>
                  <a:srgbClr val="FF0000"/>
                </a:solidFill>
                <a:ea typeface="Calibri"/>
                <a:cs typeface="Calibri"/>
                <a:sym typeface="Calibri"/>
              </a:rPr>
              <a:t>the T-Rex </a:t>
            </a:r>
            <a:r>
              <a:rPr lang="en-GB" b="0" i="0" u="sng" strike="noStrike" cap="none" dirty="0">
                <a:solidFill>
                  <a:srgbClr val="FF0000"/>
                </a:solidFill>
                <a:latin typeface="+mn-lt"/>
                <a:ea typeface="Calibri"/>
                <a:cs typeface="Calibri"/>
                <a:sym typeface="Calibri"/>
              </a:rPr>
              <a:t>presented at this point in the text? Be sure to use an adjective!</a:t>
            </a:r>
          </a:p>
          <a:p>
            <a:pPr lvl="0" algn="just"/>
            <a:r>
              <a:rPr lang="en-GB" b="1" i="1" dirty="0">
                <a:solidFill>
                  <a:srgbClr val="FF0000"/>
                </a:solidFill>
                <a:ea typeface="Calibri"/>
                <a:cs typeface="Calibri"/>
                <a:sym typeface="Calibri"/>
              </a:rPr>
              <a:t>In the extract, the writer uses language to make the T-Rex sound …</a:t>
            </a:r>
          </a:p>
          <a:p>
            <a:pPr lvl="0" algn="just"/>
            <a:endParaRPr lang="en-GB" b="1" dirty="0">
              <a:solidFill>
                <a:srgbClr val="0070C0"/>
              </a:solidFill>
              <a:ea typeface="Calibri"/>
              <a:cs typeface="Calibri"/>
              <a:sym typeface="Calibri"/>
            </a:endParaRPr>
          </a:p>
          <a:p>
            <a:pPr lvl="0" algn="just"/>
            <a:r>
              <a:rPr lang="en-GB" b="0" i="0" u="sng" strike="noStrike" cap="none" dirty="0">
                <a:solidFill>
                  <a:srgbClr val="0070C0"/>
                </a:solidFill>
                <a:latin typeface="+mn-lt"/>
                <a:ea typeface="Calibri"/>
                <a:cs typeface="Calibri"/>
                <a:sym typeface="Calibri"/>
              </a:rPr>
              <a:t>EVIDENCE: What evidence do you have to support your point? Be sure to label the technique and explain the literal meaning of your evidence!</a:t>
            </a:r>
          </a:p>
          <a:p>
            <a:pPr lvl="0" algn="just"/>
            <a:r>
              <a:rPr lang="en-GB" b="1" i="1" u="none" strike="noStrike" cap="none" dirty="0">
                <a:solidFill>
                  <a:srgbClr val="0070C0"/>
                </a:solidFill>
                <a:latin typeface="+mn-lt"/>
                <a:ea typeface="Calibri"/>
                <a:cs typeface="Calibri"/>
                <a:sym typeface="Calibri"/>
              </a:rPr>
              <a:t>This becomes </a:t>
            </a:r>
            <a:r>
              <a:rPr lang="en-GB" b="1" i="1" dirty="0">
                <a:solidFill>
                  <a:srgbClr val="0070C0"/>
                </a:solidFill>
                <a:ea typeface="Calibri"/>
                <a:cs typeface="Calibri"/>
                <a:sym typeface="Calibri"/>
              </a:rPr>
              <a:t>evident in the *language feature* “________” which conveys an impression of…</a:t>
            </a:r>
            <a:endParaRPr lang="en-GB" b="1" i="1" u="none" strike="noStrike" cap="none" dirty="0">
              <a:solidFill>
                <a:srgbClr val="0070C0"/>
              </a:solidFill>
              <a:latin typeface="+mn-lt"/>
              <a:ea typeface="Calibri"/>
              <a:cs typeface="Calibri"/>
              <a:sym typeface="Calibri"/>
            </a:endParaRPr>
          </a:p>
          <a:p>
            <a:pPr lvl="0" algn="just"/>
            <a:endParaRPr lang="en-GB" b="0" i="1" strike="noStrike" cap="none" dirty="0">
              <a:solidFill>
                <a:schemeClr val="dk1"/>
              </a:solidFill>
              <a:latin typeface="+mn-lt"/>
              <a:ea typeface="Calibri"/>
              <a:cs typeface="Calibri"/>
              <a:sym typeface="Calibri"/>
            </a:endParaRPr>
          </a:p>
          <a:p>
            <a:pPr lvl="0" algn="just"/>
            <a:r>
              <a:rPr lang="en-GB" u="sng" dirty="0">
                <a:solidFill>
                  <a:srgbClr val="7030A0"/>
                </a:solidFill>
                <a:ea typeface="Calibri"/>
                <a:cs typeface="Calibri"/>
                <a:sym typeface="Calibri"/>
              </a:rPr>
              <a:t>ZOOM: Select two word choices, label each one and explain the meanings created by the specific choices. Try to say two different things about each word choices. </a:t>
            </a:r>
          </a:p>
          <a:p>
            <a:pPr lvl="0" algn="just"/>
            <a:r>
              <a:rPr lang="en-GB" b="1" i="1" dirty="0">
                <a:solidFill>
                  <a:srgbClr val="7030A0"/>
                </a:solidFill>
                <a:ea typeface="Calibri"/>
                <a:cs typeface="Calibri"/>
                <a:sym typeface="Calibri"/>
              </a:rPr>
              <a:t>In particular, the use of the word class (verb/adjective/verb) *word choice* “___” suggests that…</a:t>
            </a:r>
          </a:p>
          <a:p>
            <a:pPr lvl="0" algn="just"/>
            <a:r>
              <a:rPr lang="en-GB" b="1" i="1" dirty="0">
                <a:solidFill>
                  <a:srgbClr val="7030A0"/>
                </a:solidFill>
                <a:ea typeface="Calibri"/>
                <a:cs typeface="Calibri"/>
                <a:sym typeface="Calibri"/>
              </a:rPr>
              <a:t>Moreover (or: On the other hand), the *word choice* “____” could imply that the T-Rex is …</a:t>
            </a:r>
            <a:endParaRPr lang="en-GB" b="1" i="0" u="none" strike="noStrike" cap="none" dirty="0">
              <a:solidFill>
                <a:schemeClr val="dk1"/>
              </a:solidFill>
              <a:latin typeface="+mn-lt"/>
              <a:ea typeface="Calibri"/>
              <a:cs typeface="Calibri"/>
              <a:sym typeface="Calibri"/>
            </a:endParaRPr>
          </a:p>
          <a:p>
            <a:pPr lvl="0" algn="just"/>
            <a:endParaRPr lang="en-GB" u="sng" dirty="0">
              <a:solidFill>
                <a:schemeClr val="dk1"/>
              </a:solidFill>
              <a:ea typeface="Calibri"/>
              <a:cs typeface="Calibri"/>
              <a:sym typeface="Calibri"/>
            </a:endParaRPr>
          </a:p>
          <a:p>
            <a:pPr lvl="0" algn="just"/>
            <a:r>
              <a:rPr lang="en-GB" u="sng" dirty="0">
                <a:solidFill>
                  <a:schemeClr val="dk1"/>
                </a:solidFill>
                <a:ea typeface="Calibri"/>
                <a:cs typeface="Calibri"/>
                <a:sym typeface="Calibri"/>
              </a:rPr>
              <a:t>ANALYSIS: Consider and explain the atmosphere created using three abstract nouns. </a:t>
            </a:r>
          </a:p>
          <a:p>
            <a:pPr lvl="0" algn="just"/>
            <a:r>
              <a:rPr lang="en-GB" b="1" i="1" dirty="0">
                <a:ea typeface="Calibri"/>
                <a:cs typeface="Calibri"/>
                <a:sym typeface="Calibri"/>
              </a:rPr>
              <a:t>In doing so, the writer creates a sense of … which reflects …</a:t>
            </a:r>
          </a:p>
          <a:p>
            <a:pPr lvl="0" algn="just"/>
            <a:endParaRPr lang="en-GB" b="0" i="0" u="none" strike="noStrike" cap="none" dirty="0">
              <a:solidFill>
                <a:schemeClr val="dk1"/>
              </a:solidFill>
              <a:latin typeface="+mn-lt"/>
              <a:ea typeface="Calibri"/>
              <a:cs typeface="Calibri"/>
              <a:sym typeface="Calibri"/>
            </a:endParaRPr>
          </a:p>
          <a:p>
            <a:pPr lvl="0" algn="just"/>
            <a:r>
              <a:rPr lang="en-GB" u="sng" dirty="0">
                <a:solidFill>
                  <a:srgbClr val="FF0066"/>
                </a:solidFill>
                <a:ea typeface="Calibri"/>
                <a:cs typeface="Calibri"/>
                <a:sym typeface="Calibri"/>
              </a:rPr>
              <a:t>LINK: Explain how the reader is encouraged to feel and what we are encouraged to question/consider. </a:t>
            </a:r>
          </a:p>
          <a:p>
            <a:pPr lvl="0" algn="just"/>
            <a:r>
              <a:rPr lang="en-GB" b="1" dirty="0">
                <a:solidFill>
                  <a:srgbClr val="FF0066"/>
                </a:solidFill>
                <a:ea typeface="Calibri"/>
                <a:cs typeface="Calibri"/>
                <a:sym typeface="Calibri"/>
              </a:rPr>
              <a:t>As a result, a reader is encouraged to … as they…</a:t>
            </a:r>
            <a:endParaRPr b="1" i="0" u="none" strike="noStrike" cap="none" dirty="0">
              <a:solidFill>
                <a:srgbClr val="FF0066"/>
              </a:solidFill>
              <a:ea typeface="Calibri"/>
              <a:cs typeface="Calibri"/>
              <a:sym typeface="Calibri"/>
            </a:endParaRPr>
          </a:p>
        </p:txBody>
      </p:sp>
      <p:sp>
        <p:nvSpPr>
          <p:cNvPr id="9" name="Google Shape;95;p19">
            <a:extLst>
              <a:ext uri="{FF2B5EF4-FFF2-40B4-BE49-F238E27FC236}">
                <a16:creationId xmlns:a16="http://schemas.microsoft.com/office/drawing/2014/main" id="{3AA5FA7D-7533-4793-D346-48324DC242A0}"/>
              </a:ext>
            </a:extLst>
          </p:cNvPr>
          <p:cNvSpPr txBox="1">
            <a:spLocks/>
          </p:cNvSpPr>
          <p:nvPr/>
        </p:nvSpPr>
        <p:spPr>
          <a:xfrm>
            <a:off x="-1366394" y="-4830"/>
            <a:ext cx="11480219" cy="578747"/>
          </a:xfrm>
          <a:prstGeom prst="rect">
            <a:avLst/>
          </a:prstGeom>
          <a:noFill/>
          <a:ln>
            <a:noFill/>
          </a:ln>
        </p:spPr>
        <p:txBody>
          <a:bodyPr spcFirstLastPara="1" vert="horz" wrap="square" lIns="121900" tIns="121900" rIns="121900" bIns="121900" rtlCol="0" anchor="t" anchorCtr="0">
            <a:normAutofit fontScale="92500" lnSpcReduction="20000"/>
          </a:bodyPr>
          <a:lstStyle>
            <a:lvl1pPr marL="609585" lvl="0" indent="-457189" algn="l" defTabSz="914400" rtl="0" eaLnBrk="1" latinLnBrk="0" hangingPunct="1">
              <a:lnSpc>
                <a:spcPct val="115000"/>
              </a:lnSpc>
              <a:spcBef>
                <a:spcPts val="0"/>
              </a:spcBef>
              <a:spcAft>
                <a:spcPts val="0"/>
              </a:spcAft>
              <a:buSzPts val="1800"/>
              <a:buFont typeface="Arial"/>
              <a:buChar char="●"/>
              <a:defRPr sz="2800" kern="1200">
                <a:solidFill>
                  <a:schemeClr val="tx1"/>
                </a:solidFill>
                <a:latin typeface="+mn-lt"/>
                <a:ea typeface="+mn-ea"/>
                <a:cs typeface="+mn-cs"/>
              </a:defRPr>
            </a:lvl1pPr>
            <a:lvl2pPr marL="1219170" lvl="1" indent="-423323" algn="l" defTabSz="914400" rtl="0" eaLnBrk="1" latinLnBrk="0" hangingPunct="1">
              <a:lnSpc>
                <a:spcPct val="115000"/>
              </a:lnSpc>
              <a:spcBef>
                <a:spcPts val="0"/>
              </a:spcBef>
              <a:spcAft>
                <a:spcPts val="0"/>
              </a:spcAft>
              <a:buSzPts val="1400"/>
              <a:buFont typeface="Arial"/>
              <a:buChar char="○"/>
              <a:defRPr sz="2400" kern="1200">
                <a:solidFill>
                  <a:schemeClr val="tx1"/>
                </a:solidFill>
                <a:latin typeface="+mn-lt"/>
                <a:ea typeface="+mn-ea"/>
                <a:cs typeface="+mn-cs"/>
              </a:defRPr>
            </a:lvl2pPr>
            <a:lvl3pPr marL="1828754" lvl="2" indent="-423323" algn="l" defTabSz="914400" rtl="0" eaLnBrk="1" latinLnBrk="0" hangingPunct="1">
              <a:lnSpc>
                <a:spcPct val="115000"/>
              </a:lnSpc>
              <a:spcBef>
                <a:spcPts val="0"/>
              </a:spcBef>
              <a:spcAft>
                <a:spcPts val="0"/>
              </a:spcAft>
              <a:buSzPts val="1400"/>
              <a:buFont typeface="Arial"/>
              <a:buChar char="■"/>
              <a:defRPr sz="2000" kern="1200">
                <a:solidFill>
                  <a:schemeClr val="tx1"/>
                </a:solidFill>
                <a:latin typeface="+mn-lt"/>
                <a:ea typeface="+mn-ea"/>
                <a:cs typeface="+mn-cs"/>
              </a:defRPr>
            </a:lvl3pPr>
            <a:lvl4pPr marL="2438339" lvl="3"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4pPr>
            <a:lvl5pPr marL="3047924" lvl="4"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5pPr>
            <a:lvl6pPr marL="3657509" lvl="5"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6pPr>
            <a:lvl7pPr marL="4267093" lvl="6"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7pPr>
            <a:lvl8pPr marL="4876678" lvl="7"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8pPr>
            <a:lvl9pPr marL="5486263" lvl="8" indent="-423323" algn="l" defTabSz="914400" rtl="0" eaLnBrk="1" latinLnBrk="0" hangingPunct="1">
              <a:lnSpc>
                <a:spcPct val="115000"/>
              </a:lnSpc>
              <a:spcBef>
                <a:spcPts val="0"/>
              </a:spcBef>
              <a:spcAft>
                <a:spcPts val="0"/>
              </a:spcAft>
              <a:buSzPts val="1400"/>
              <a:buFont typeface="Arial"/>
              <a:buChar char="■"/>
              <a:defRPr sz="1800" kern="1200">
                <a:solidFill>
                  <a:schemeClr val="tx1"/>
                </a:solidFill>
                <a:latin typeface="+mn-lt"/>
                <a:ea typeface="+mn-ea"/>
                <a:cs typeface="+mn-cs"/>
              </a:defRPr>
            </a:lvl9pPr>
          </a:lstStyle>
          <a:p>
            <a:pPr marL="152396" indent="0" algn="ctr">
              <a:buNone/>
            </a:pPr>
            <a:r>
              <a:rPr lang="en-GB" sz="2400" b="1" dirty="0">
                <a:highlight>
                  <a:srgbClr val="00FFFF"/>
                </a:highlight>
                <a:cs typeface="Calibri"/>
              </a:rPr>
              <a:t>Q2 Practice: How does the writer use language here to describe the T-Rex?</a:t>
            </a:r>
            <a:endParaRPr lang="en-US" sz="2400" dirty="0">
              <a:highlight>
                <a:srgbClr val="00FFFF"/>
              </a:highlight>
              <a:cs typeface="Calibri"/>
            </a:endParaRPr>
          </a:p>
        </p:txBody>
      </p:sp>
      <p:pic>
        <p:nvPicPr>
          <p:cNvPr id="11" name="Picture 10">
            <a:extLst>
              <a:ext uri="{FF2B5EF4-FFF2-40B4-BE49-F238E27FC236}">
                <a16:creationId xmlns:a16="http://schemas.microsoft.com/office/drawing/2014/main" id="{280B264F-5BEA-48FB-BD1D-5A0511707A78}"/>
              </a:ext>
            </a:extLst>
          </p:cNvPr>
          <p:cNvPicPr>
            <a:picLocks noChangeAspect="1"/>
          </p:cNvPicPr>
          <p:nvPr/>
        </p:nvPicPr>
        <p:blipFill>
          <a:blip r:embed="rId8"/>
          <a:stretch>
            <a:fillRect/>
          </a:stretch>
        </p:blipFill>
        <p:spPr>
          <a:xfrm>
            <a:off x="10270659" y="6246939"/>
            <a:ext cx="1821167" cy="606324"/>
          </a:xfrm>
          <a:prstGeom prst="rect">
            <a:avLst/>
          </a:prstGeom>
        </p:spPr>
      </p:pic>
      <p:sp>
        <p:nvSpPr>
          <p:cNvPr id="12" name="Rectangle 11">
            <a:extLst>
              <a:ext uri="{FF2B5EF4-FFF2-40B4-BE49-F238E27FC236}">
                <a16:creationId xmlns:a16="http://schemas.microsoft.com/office/drawing/2014/main" id="{E9F51EA5-667C-49AC-8AE4-C8E1A856C9A7}"/>
              </a:ext>
            </a:extLst>
          </p:cNvPr>
          <p:cNvSpPr/>
          <p:nvPr/>
        </p:nvSpPr>
        <p:spPr>
          <a:xfrm>
            <a:off x="8945592" y="-3631"/>
            <a:ext cx="3248826" cy="606324"/>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solidFill>
                  <a:schemeClr val="tx1"/>
                </a:solidFill>
                <a:cs typeface="Calibri"/>
              </a:rPr>
              <a:t>Timings: 10 minutes </a:t>
            </a:r>
            <a:r>
              <a:rPr lang="en-GB" sz="1400" b="1" dirty="0">
                <a:solidFill>
                  <a:schemeClr val="tx1"/>
                </a:solidFill>
                <a:cs typeface="Calibri"/>
              </a:rPr>
              <a:t>maximum</a:t>
            </a:r>
          </a:p>
          <a:p>
            <a:pPr algn="ctr"/>
            <a:r>
              <a:rPr lang="en-GB" sz="1400" b="1" dirty="0">
                <a:solidFill>
                  <a:schemeClr val="tx1"/>
                </a:solidFill>
                <a:cs typeface="Calibri"/>
              </a:rPr>
              <a:t>(13 extra time)</a:t>
            </a:r>
            <a:endParaRPr lang="en-US" sz="1400" dirty="0">
              <a:solidFill>
                <a:schemeClr val="tx1"/>
              </a:solidFill>
              <a:cs typeface="Calibri"/>
            </a:endParaRPr>
          </a:p>
        </p:txBody>
      </p:sp>
    </p:spTree>
    <p:extLst>
      <p:ext uri="{BB962C8B-B14F-4D97-AF65-F5344CB8AC3E}">
        <p14:creationId xmlns:p14="http://schemas.microsoft.com/office/powerpoint/2010/main" val="1188306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FC51B-45A6-4F25-86A9-569D7C3C8793}"/>
              </a:ext>
            </a:extLst>
          </p:cNvPr>
          <p:cNvSpPr txBox="1"/>
          <p:nvPr/>
        </p:nvSpPr>
        <p:spPr>
          <a:xfrm>
            <a:off x="497215" y="322729"/>
            <a:ext cx="7038118" cy="584775"/>
          </a:xfrm>
          <a:prstGeom prst="rect">
            <a:avLst/>
          </a:prstGeom>
          <a:solidFill>
            <a:srgbClr val="FFFF66"/>
          </a:solidFill>
        </p:spPr>
        <p:txBody>
          <a:bodyPr wrap="square" rtlCol="0">
            <a:spAutoFit/>
          </a:bodyPr>
          <a:lstStyle/>
          <a:p>
            <a:r>
              <a:rPr lang="en-GB" sz="3200" b="1" dirty="0"/>
              <a:t>Be the examiner… what mark &amp; why? </a:t>
            </a:r>
          </a:p>
        </p:txBody>
      </p:sp>
      <p:sp>
        <p:nvSpPr>
          <p:cNvPr id="5" name="Rectangle 4">
            <a:extLst>
              <a:ext uri="{FF2B5EF4-FFF2-40B4-BE49-F238E27FC236}">
                <a16:creationId xmlns:a16="http://schemas.microsoft.com/office/drawing/2014/main" id="{73A37E30-F696-47F2-9664-1DC94D47EDB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graphicFrame>
        <p:nvGraphicFramePr>
          <p:cNvPr id="10" name="Table 11">
            <a:extLst>
              <a:ext uri="{FF2B5EF4-FFF2-40B4-BE49-F238E27FC236}">
                <a16:creationId xmlns:a16="http://schemas.microsoft.com/office/drawing/2014/main" id="{4443C2AF-8305-47A2-48E3-E095FD45C86E}"/>
              </a:ext>
            </a:extLst>
          </p:cNvPr>
          <p:cNvGraphicFramePr>
            <a:graphicFrameLocks noGrp="1"/>
          </p:cNvGraphicFramePr>
          <p:nvPr/>
        </p:nvGraphicFramePr>
        <p:xfrm>
          <a:off x="497215" y="1000856"/>
          <a:ext cx="7243144" cy="5303520"/>
        </p:xfrm>
        <a:graphic>
          <a:graphicData uri="http://schemas.openxmlformats.org/drawingml/2006/table">
            <a:tbl>
              <a:tblPr firstRow="1" bandRow="1">
                <a:tableStyleId>{5C22544A-7EE6-4342-B048-85BDC9FD1C3A}</a:tableStyleId>
              </a:tblPr>
              <a:tblGrid>
                <a:gridCol w="3621572">
                  <a:extLst>
                    <a:ext uri="{9D8B030D-6E8A-4147-A177-3AD203B41FA5}">
                      <a16:colId xmlns:a16="http://schemas.microsoft.com/office/drawing/2014/main" val="3054090480"/>
                    </a:ext>
                  </a:extLst>
                </a:gridCol>
                <a:gridCol w="3621572">
                  <a:extLst>
                    <a:ext uri="{9D8B030D-6E8A-4147-A177-3AD203B41FA5}">
                      <a16:colId xmlns:a16="http://schemas.microsoft.com/office/drawing/2014/main" val="1278805884"/>
                    </a:ext>
                  </a:extLst>
                </a:gridCol>
              </a:tblGrid>
              <a:tr h="1819586">
                <a:tc>
                  <a:txBody>
                    <a:bodyPr/>
                    <a:lstStyle/>
                    <a:p>
                      <a:r>
                        <a:rPr lang="en-GB" sz="1400" b="0" dirty="0">
                          <a:solidFill>
                            <a:schemeClr val="tx1"/>
                          </a:solidFill>
                        </a:rPr>
                        <a:t>The Tyrannosaurus Rex ‘towered thirty feet’ above the trees, suggesting it is bigger and higher than everything else. The writer uses metaphors to describe it as a ‘great evil god’, so it sounds not only big but bad, and also a ‘terrible warrior’, suggesting it fights to get what it wants. </a:t>
                      </a:r>
                    </a:p>
                  </a:txBody>
                  <a:tcPr>
                    <a:solidFill>
                      <a:schemeClr val="bg1">
                        <a:lumMod val="85000"/>
                      </a:schemeClr>
                    </a:solidFill>
                  </a:tcPr>
                </a:tc>
                <a:tc>
                  <a:txBody>
                    <a:bodyPr/>
                    <a:lstStyle/>
                    <a:p>
                      <a:r>
                        <a:rPr lang="en-GB" sz="1400" b="0" dirty="0">
                          <a:solidFill>
                            <a:schemeClr val="tx1"/>
                          </a:solidFill>
                        </a:rPr>
                        <a:t>The writer says the Tyrannosaurus Rex ‘towered’ over the jungle. The verb ‘towered’ suggests great height, as if it is leaning over everything below it in a scary and threatening way. The creature is described metaphorically as a ‘great evil god’ to suggest its massive size, and powerful and wicked nature. This idea is continued with the image of a ‘terrible warrior’, implying the Tyrannosaurus Rex is a fighter to be feared, prepared to use its strength to inflict damage on its enemy</a:t>
                      </a:r>
                    </a:p>
                  </a:txBody>
                  <a:tcPr>
                    <a:solidFill>
                      <a:schemeClr val="accent1">
                        <a:lumMod val="40000"/>
                        <a:lumOff val="60000"/>
                      </a:schemeClr>
                    </a:solidFill>
                  </a:tcPr>
                </a:tc>
                <a:extLst>
                  <a:ext uri="{0D108BD9-81ED-4DB2-BD59-A6C34878D82A}">
                    <a16:rowId xmlns:a16="http://schemas.microsoft.com/office/drawing/2014/main" val="3137954580"/>
                  </a:ext>
                </a:extLst>
              </a:tr>
              <a:tr h="2012573">
                <a:tc>
                  <a:txBody>
                    <a:bodyPr/>
                    <a:lstStyle/>
                    <a:p>
                      <a:r>
                        <a:rPr lang="en-GB" sz="1400" dirty="0"/>
                        <a:t>The writer employs an extended metaphor of power and strength to describe the Tyrannosaurus Rex. He says it ‘towered’ over the trees, the verb ‘towered’ suggesting that the huge creature is imposing itself on its jungle </a:t>
                      </a:r>
                      <a:r>
                        <a:rPr lang="en-GB" sz="1400" dirty="0" err="1"/>
                        <a:t>surroundingsfrom</a:t>
                      </a:r>
                      <a:r>
                        <a:rPr lang="en-GB" sz="1400" dirty="0"/>
                        <a:t> a great height, and intimidating everything beneath it. It is personified as a ‘great evil god’, implying the Tyrannosaurus Rex is an all-powerful being without mercy, and also a ‘terrible warrior’, an image that conveys the idea of an invincible fighting machine destroying everything in its wake.</a:t>
                      </a:r>
                      <a:endParaRPr lang="en-GB" sz="1400" b="0" dirty="0">
                        <a:solidFill>
                          <a:schemeClr val="tx1"/>
                        </a:solidFill>
                      </a:endParaRPr>
                    </a:p>
                  </a:txBody>
                  <a:tcPr>
                    <a:solidFill>
                      <a:srgbClr val="FFFF99"/>
                    </a:solidFill>
                  </a:tcPr>
                </a:tc>
                <a:tc>
                  <a:txBody>
                    <a:bodyPr/>
                    <a:lstStyle/>
                    <a:p>
                      <a:endParaRPr lang="en-GB" b="1" dirty="0"/>
                    </a:p>
                    <a:p>
                      <a:r>
                        <a:rPr lang="en-GB" sz="1400" dirty="0"/>
                        <a:t>The Tyrannosaurus Rex ‘towered thirty feet above half of the trees’, and the word ‘towered’ tells us it’s big. The writer says it is a ‘great evil god’ and a ‘terrible warrior’ so it sounds horrible.</a:t>
                      </a:r>
                      <a:endParaRPr lang="en-GB" sz="1400" b="1" dirty="0"/>
                    </a:p>
                  </a:txBody>
                  <a:tcPr>
                    <a:solidFill>
                      <a:schemeClr val="accent6">
                        <a:lumMod val="40000"/>
                        <a:lumOff val="60000"/>
                      </a:schemeClr>
                    </a:solidFill>
                  </a:tcPr>
                </a:tc>
                <a:extLst>
                  <a:ext uri="{0D108BD9-81ED-4DB2-BD59-A6C34878D82A}">
                    <a16:rowId xmlns:a16="http://schemas.microsoft.com/office/drawing/2014/main" val="1164867254"/>
                  </a:ext>
                </a:extLst>
              </a:tr>
            </a:tbl>
          </a:graphicData>
        </a:graphic>
      </p:graphicFrame>
      <p:sp>
        <p:nvSpPr>
          <p:cNvPr id="2" name="TextBox 1">
            <a:extLst>
              <a:ext uri="{FF2B5EF4-FFF2-40B4-BE49-F238E27FC236}">
                <a16:creationId xmlns:a16="http://schemas.microsoft.com/office/drawing/2014/main" id="{B51442CE-96B0-E3E6-D249-FFC2901997D9}"/>
              </a:ext>
            </a:extLst>
          </p:cNvPr>
          <p:cNvSpPr txBox="1"/>
          <p:nvPr/>
        </p:nvSpPr>
        <p:spPr>
          <a:xfrm>
            <a:off x="8004490" y="1143680"/>
            <a:ext cx="3650158" cy="646331"/>
          </a:xfrm>
          <a:prstGeom prst="rect">
            <a:avLst/>
          </a:prstGeom>
          <a:solidFill>
            <a:srgbClr val="FFFF00"/>
          </a:solidFill>
        </p:spPr>
        <p:txBody>
          <a:bodyPr wrap="square" rtlCol="0">
            <a:spAutoFit/>
          </a:bodyPr>
          <a:lstStyle/>
          <a:p>
            <a:pPr algn="ctr"/>
            <a:r>
              <a:rPr lang="en-GB" b="1" dirty="0"/>
              <a:t>What marks would you give and why?</a:t>
            </a:r>
          </a:p>
        </p:txBody>
      </p:sp>
      <p:pic>
        <p:nvPicPr>
          <p:cNvPr id="3" name="Picture 2">
            <a:extLst>
              <a:ext uri="{FF2B5EF4-FFF2-40B4-BE49-F238E27FC236}">
                <a16:creationId xmlns:a16="http://schemas.microsoft.com/office/drawing/2014/main" id="{D225F398-0E3A-DD0A-6B05-D24AE1B4D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2174" y="5010656"/>
            <a:ext cx="825894" cy="1101743"/>
          </a:xfrm>
          <a:prstGeom prst="rect">
            <a:avLst/>
          </a:prstGeom>
        </p:spPr>
      </p:pic>
      <p:pic>
        <p:nvPicPr>
          <p:cNvPr id="6" name="Picture 5">
            <a:extLst>
              <a:ext uri="{FF2B5EF4-FFF2-40B4-BE49-F238E27FC236}">
                <a16:creationId xmlns:a16="http://schemas.microsoft.com/office/drawing/2014/main" id="{F75708FB-F986-3BE1-DCCC-9AAF2769B32D}"/>
              </a:ext>
            </a:extLst>
          </p:cNvPr>
          <p:cNvPicPr>
            <a:picLocks noChangeAspect="1"/>
          </p:cNvPicPr>
          <p:nvPr/>
        </p:nvPicPr>
        <p:blipFill>
          <a:blip r:embed="rId4"/>
          <a:stretch>
            <a:fillRect/>
          </a:stretch>
        </p:blipFill>
        <p:spPr>
          <a:xfrm>
            <a:off x="8379242" y="1891133"/>
            <a:ext cx="3110186" cy="4115941"/>
          </a:xfrm>
          <a:prstGeom prst="rect">
            <a:avLst/>
          </a:prstGeom>
        </p:spPr>
      </p:pic>
      <p:pic>
        <p:nvPicPr>
          <p:cNvPr id="9" name="Picture 8">
            <a:extLst>
              <a:ext uri="{FF2B5EF4-FFF2-40B4-BE49-F238E27FC236}">
                <a16:creationId xmlns:a16="http://schemas.microsoft.com/office/drawing/2014/main" id="{143CCACB-260D-4ADD-B7F1-103212946093}"/>
              </a:ext>
            </a:extLst>
          </p:cNvPr>
          <p:cNvPicPr>
            <a:picLocks noChangeAspect="1"/>
          </p:cNvPicPr>
          <p:nvPr/>
        </p:nvPicPr>
        <p:blipFill>
          <a:blip r:embed="rId5"/>
          <a:stretch>
            <a:fillRect/>
          </a:stretch>
        </p:blipFill>
        <p:spPr>
          <a:xfrm>
            <a:off x="9948332" y="328074"/>
            <a:ext cx="1821167" cy="606324"/>
          </a:xfrm>
          <a:prstGeom prst="rect">
            <a:avLst/>
          </a:prstGeom>
        </p:spPr>
      </p:pic>
    </p:spTree>
    <p:extLst>
      <p:ext uri="{BB962C8B-B14F-4D97-AF65-F5344CB8AC3E}">
        <p14:creationId xmlns:p14="http://schemas.microsoft.com/office/powerpoint/2010/main" val="3782695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FC51B-45A6-4F25-86A9-569D7C3C8793}"/>
              </a:ext>
            </a:extLst>
          </p:cNvPr>
          <p:cNvSpPr txBox="1"/>
          <p:nvPr/>
        </p:nvSpPr>
        <p:spPr>
          <a:xfrm>
            <a:off x="497215" y="349889"/>
            <a:ext cx="3482503" cy="584775"/>
          </a:xfrm>
          <a:prstGeom prst="rect">
            <a:avLst/>
          </a:prstGeom>
          <a:solidFill>
            <a:srgbClr val="FFFF66"/>
          </a:solidFill>
        </p:spPr>
        <p:txBody>
          <a:bodyPr wrap="square" rtlCol="0">
            <a:spAutoFit/>
          </a:bodyPr>
          <a:lstStyle/>
          <a:p>
            <a:r>
              <a:rPr lang="en-GB" sz="3200" b="1" dirty="0"/>
              <a:t>Be the examiner…</a:t>
            </a:r>
          </a:p>
        </p:txBody>
      </p:sp>
      <p:sp>
        <p:nvSpPr>
          <p:cNvPr id="5" name="Rectangle 4">
            <a:extLst>
              <a:ext uri="{FF2B5EF4-FFF2-40B4-BE49-F238E27FC236}">
                <a16:creationId xmlns:a16="http://schemas.microsoft.com/office/drawing/2014/main" id="{73A37E30-F696-47F2-9664-1DC94D47EDB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graphicFrame>
        <p:nvGraphicFramePr>
          <p:cNvPr id="10" name="Table 11">
            <a:extLst>
              <a:ext uri="{FF2B5EF4-FFF2-40B4-BE49-F238E27FC236}">
                <a16:creationId xmlns:a16="http://schemas.microsoft.com/office/drawing/2014/main" id="{4443C2AF-8305-47A2-48E3-E095FD45C86E}"/>
              </a:ext>
            </a:extLst>
          </p:cNvPr>
          <p:cNvGraphicFramePr>
            <a:graphicFrameLocks noGrp="1"/>
          </p:cNvGraphicFramePr>
          <p:nvPr/>
        </p:nvGraphicFramePr>
        <p:xfrm>
          <a:off x="497215" y="1000856"/>
          <a:ext cx="7243144" cy="5364480"/>
        </p:xfrm>
        <a:graphic>
          <a:graphicData uri="http://schemas.openxmlformats.org/drawingml/2006/table">
            <a:tbl>
              <a:tblPr firstRow="1" bandRow="1">
                <a:tableStyleId>{5C22544A-7EE6-4342-B048-85BDC9FD1C3A}</a:tableStyleId>
              </a:tblPr>
              <a:tblGrid>
                <a:gridCol w="3621572">
                  <a:extLst>
                    <a:ext uri="{9D8B030D-6E8A-4147-A177-3AD203B41FA5}">
                      <a16:colId xmlns:a16="http://schemas.microsoft.com/office/drawing/2014/main" val="3054090480"/>
                    </a:ext>
                  </a:extLst>
                </a:gridCol>
                <a:gridCol w="3621572">
                  <a:extLst>
                    <a:ext uri="{9D8B030D-6E8A-4147-A177-3AD203B41FA5}">
                      <a16:colId xmlns:a16="http://schemas.microsoft.com/office/drawing/2014/main" val="1278805884"/>
                    </a:ext>
                  </a:extLst>
                </a:gridCol>
              </a:tblGrid>
              <a:tr h="1819586">
                <a:tc>
                  <a:txBody>
                    <a:bodyPr/>
                    <a:lstStyle/>
                    <a:p>
                      <a:r>
                        <a:rPr lang="en-GB" sz="1400" b="0" dirty="0">
                          <a:solidFill>
                            <a:schemeClr val="tx1"/>
                          </a:solidFill>
                        </a:rPr>
                        <a:t>The Tyrannosaurus Rex ‘towered thirty feet’ above the trees, suggesting it is bigger and higher than everything else. The writer uses metaphors to describe it as a ‘great evil god’, so it sounds not only big but bad, and also a ‘terrible warrior’, suggesting it fights to get what it wants.    </a:t>
                      </a:r>
                      <a:r>
                        <a:rPr lang="en-GB" sz="1600" b="1" dirty="0">
                          <a:solidFill>
                            <a:srgbClr val="FF0000"/>
                          </a:solidFill>
                        </a:rPr>
                        <a:t>3 – 4 marks</a:t>
                      </a:r>
                      <a:endParaRPr lang="en-GB" sz="1400" b="1" dirty="0">
                        <a:solidFill>
                          <a:srgbClr val="FF0000"/>
                        </a:solidFill>
                      </a:endParaRPr>
                    </a:p>
                  </a:txBody>
                  <a:tcPr>
                    <a:solidFill>
                      <a:schemeClr val="bg1">
                        <a:lumMod val="85000"/>
                      </a:schemeClr>
                    </a:solidFill>
                  </a:tcPr>
                </a:tc>
                <a:tc>
                  <a:txBody>
                    <a:bodyPr/>
                    <a:lstStyle/>
                    <a:p>
                      <a:r>
                        <a:rPr lang="en-GB" sz="1400" b="0" dirty="0">
                          <a:solidFill>
                            <a:schemeClr val="tx1"/>
                          </a:solidFill>
                        </a:rPr>
                        <a:t>The writer says the Tyrannosaurus Rex ‘towered’ over the jungle. The verb ‘towered’ suggests great height, as if it is leaning over everything below it in a scary and threatening way. The creature is described metaphorically as a ‘great evil god’ to suggest its massive size, and powerful and wicked nature. This idea is continued with the image of a ‘terrible warrior’, implying the Tyrannosaurus Rex is a fighter to be feared, prepared to use its strength to inflict damage on its enemy.     </a:t>
                      </a:r>
                      <a:r>
                        <a:rPr lang="en-GB" sz="1600" b="1" dirty="0">
                          <a:solidFill>
                            <a:srgbClr val="FF0000"/>
                          </a:solidFill>
                        </a:rPr>
                        <a:t>5 – 6 marks</a:t>
                      </a:r>
                      <a:endParaRPr lang="en-GB" sz="1400" b="1" dirty="0">
                        <a:solidFill>
                          <a:srgbClr val="FF0000"/>
                        </a:solidFill>
                      </a:endParaRPr>
                    </a:p>
                  </a:txBody>
                  <a:tcPr>
                    <a:solidFill>
                      <a:schemeClr val="accent1">
                        <a:lumMod val="40000"/>
                        <a:lumOff val="60000"/>
                      </a:schemeClr>
                    </a:solidFill>
                  </a:tcPr>
                </a:tc>
                <a:extLst>
                  <a:ext uri="{0D108BD9-81ED-4DB2-BD59-A6C34878D82A}">
                    <a16:rowId xmlns:a16="http://schemas.microsoft.com/office/drawing/2014/main" val="3137954580"/>
                  </a:ext>
                </a:extLst>
              </a:tr>
              <a:tr h="2012573">
                <a:tc>
                  <a:txBody>
                    <a:bodyPr/>
                    <a:lstStyle/>
                    <a:p>
                      <a:r>
                        <a:rPr lang="en-GB" sz="1400" dirty="0"/>
                        <a:t>The writer employs an extended metaphor of power and strength to describe the Tyrannosaurus Rex. He says it ‘towered’ over the trees, the verb ‘towered’ suggesting that the huge creature is imposing itself on its jungle surroundings from a great height, and intimidating everything beneath it. It is personified as a ‘great evil god’, implying the Tyrannosaurus Rex is an all-powerful being without mercy, and also a ‘terrible warrior’, an image that conveys the idea of an invincible fighting machine destroying everything in its wake.    </a:t>
                      </a:r>
                      <a:r>
                        <a:rPr lang="en-GB" sz="1600" b="1" dirty="0">
                          <a:solidFill>
                            <a:srgbClr val="FF0000"/>
                          </a:solidFill>
                        </a:rPr>
                        <a:t>7 – 8 marks</a:t>
                      </a:r>
                      <a:endParaRPr lang="en-GB" sz="1400" b="1" dirty="0">
                        <a:solidFill>
                          <a:srgbClr val="FF0000"/>
                        </a:solidFill>
                      </a:endParaRPr>
                    </a:p>
                  </a:txBody>
                  <a:tcPr>
                    <a:solidFill>
                      <a:srgbClr val="FFFF99"/>
                    </a:solidFill>
                  </a:tcPr>
                </a:tc>
                <a:tc>
                  <a:txBody>
                    <a:bodyPr/>
                    <a:lstStyle/>
                    <a:p>
                      <a:endParaRPr lang="en-GB" b="1" dirty="0"/>
                    </a:p>
                    <a:p>
                      <a:r>
                        <a:rPr lang="en-GB" sz="1400" dirty="0"/>
                        <a:t>The Tyrannosaurus Rex ‘towered thirty feet above half of the trees’, and the word ‘towered’ tells us it’s big. The writer says it is a ‘great evil god’ and a ‘terrible warrior’ so it sounds horrible</a:t>
                      </a:r>
                      <a:r>
                        <a:rPr lang="en-GB" sz="1400" b="1" dirty="0">
                          <a:solidFill>
                            <a:schemeClr val="tx1"/>
                          </a:solidFill>
                        </a:rPr>
                        <a:t>.</a:t>
                      </a:r>
                      <a:r>
                        <a:rPr lang="en-GB" sz="1800" b="1" dirty="0">
                          <a:solidFill>
                            <a:srgbClr val="FF0000"/>
                          </a:solidFill>
                        </a:rPr>
                        <a:t>     1 – 2 marks</a:t>
                      </a:r>
                      <a:endParaRPr lang="en-GB" sz="1400" b="1" dirty="0">
                        <a:solidFill>
                          <a:srgbClr val="FF0000"/>
                        </a:solidFill>
                      </a:endParaRPr>
                    </a:p>
                  </a:txBody>
                  <a:tcPr>
                    <a:solidFill>
                      <a:schemeClr val="accent6">
                        <a:lumMod val="40000"/>
                        <a:lumOff val="60000"/>
                      </a:schemeClr>
                    </a:solidFill>
                  </a:tcPr>
                </a:tc>
                <a:extLst>
                  <a:ext uri="{0D108BD9-81ED-4DB2-BD59-A6C34878D82A}">
                    <a16:rowId xmlns:a16="http://schemas.microsoft.com/office/drawing/2014/main" val="1164867254"/>
                  </a:ext>
                </a:extLst>
              </a:tr>
            </a:tbl>
          </a:graphicData>
        </a:graphic>
      </p:graphicFrame>
      <p:sp>
        <p:nvSpPr>
          <p:cNvPr id="2" name="TextBox 1">
            <a:extLst>
              <a:ext uri="{FF2B5EF4-FFF2-40B4-BE49-F238E27FC236}">
                <a16:creationId xmlns:a16="http://schemas.microsoft.com/office/drawing/2014/main" id="{B51442CE-96B0-E3E6-D249-FFC2901997D9}"/>
              </a:ext>
            </a:extLst>
          </p:cNvPr>
          <p:cNvSpPr txBox="1"/>
          <p:nvPr/>
        </p:nvSpPr>
        <p:spPr>
          <a:xfrm>
            <a:off x="8004490" y="1143680"/>
            <a:ext cx="3650158" cy="646331"/>
          </a:xfrm>
          <a:prstGeom prst="rect">
            <a:avLst/>
          </a:prstGeom>
          <a:solidFill>
            <a:srgbClr val="FFFF00"/>
          </a:solidFill>
        </p:spPr>
        <p:txBody>
          <a:bodyPr wrap="square" rtlCol="0">
            <a:spAutoFit/>
          </a:bodyPr>
          <a:lstStyle/>
          <a:p>
            <a:pPr algn="ctr"/>
            <a:r>
              <a:rPr lang="en-GB" b="1" dirty="0"/>
              <a:t>What marks would you give and why?</a:t>
            </a:r>
          </a:p>
        </p:txBody>
      </p:sp>
      <p:pic>
        <p:nvPicPr>
          <p:cNvPr id="3" name="Picture 2">
            <a:extLst>
              <a:ext uri="{FF2B5EF4-FFF2-40B4-BE49-F238E27FC236}">
                <a16:creationId xmlns:a16="http://schemas.microsoft.com/office/drawing/2014/main" id="{D225F398-0E3A-DD0A-6B05-D24AE1B4D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2174" y="5010656"/>
            <a:ext cx="825894" cy="1101743"/>
          </a:xfrm>
          <a:prstGeom prst="rect">
            <a:avLst/>
          </a:prstGeom>
        </p:spPr>
      </p:pic>
      <p:pic>
        <p:nvPicPr>
          <p:cNvPr id="6" name="Picture 5">
            <a:extLst>
              <a:ext uri="{FF2B5EF4-FFF2-40B4-BE49-F238E27FC236}">
                <a16:creationId xmlns:a16="http://schemas.microsoft.com/office/drawing/2014/main" id="{F75708FB-F986-3BE1-DCCC-9AAF2769B32D}"/>
              </a:ext>
            </a:extLst>
          </p:cNvPr>
          <p:cNvPicPr>
            <a:picLocks noChangeAspect="1"/>
          </p:cNvPicPr>
          <p:nvPr/>
        </p:nvPicPr>
        <p:blipFill>
          <a:blip r:embed="rId4"/>
          <a:stretch>
            <a:fillRect/>
          </a:stretch>
        </p:blipFill>
        <p:spPr>
          <a:xfrm>
            <a:off x="8379242" y="1891133"/>
            <a:ext cx="3110186" cy="4115941"/>
          </a:xfrm>
          <a:prstGeom prst="rect">
            <a:avLst/>
          </a:prstGeom>
        </p:spPr>
      </p:pic>
      <p:pic>
        <p:nvPicPr>
          <p:cNvPr id="9" name="Picture 8">
            <a:extLst>
              <a:ext uri="{FF2B5EF4-FFF2-40B4-BE49-F238E27FC236}">
                <a16:creationId xmlns:a16="http://schemas.microsoft.com/office/drawing/2014/main" id="{5C98B56E-210E-4EF1-88D9-D0DD10DE50C0}"/>
              </a:ext>
            </a:extLst>
          </p:cNvPr>
          <p:cNvPicPr>
            <a:picLocks noChangeAspect="1"/>
          </p:cNvPicPr>
          <p:nvPr/>
        </p:nvPicPr>
        <p:blipFill>
          <a:blip r:embed="rId5"/>
          <a:stretch>
            <a:fillRect/>
          </a:stretch>
        </p:blipFill>
        <p:spPr>
          <a:xfrm>
            <a:off x="9948332" y="328074"/>
            <a:ext cx="1821167" cy="606324"/>
          </a:xfrm>
          <a:prstGeom prst="rect">
            <a:avLst/>
          </a:prstGeom>
        </p:spPr>
      </p:pic>
    </p:spTree>
    <p:extLst>
      <p:ext uri="{BB962C8B-B14F-4D97-AF65-F5344CB8AC3E}">
        <p14:creationId xmlns:p14="http://schemas.microsoft.com/office/powerpoint/2010/main" val="274929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xfrm>
            <a:off x="751058" y="89678"/>
            <a:ext cx="10515600" cy="1325563"/>
          </a:xfrm>
          <a:solidFill>
            <a:srgbClr val="F593F7"/>
          </a:solidFill>
        </p:spPr>
        <p:txBody>
          <a:bodyPr/>
          <a:lstStyle/>
          <a:p>
            <a:r>
              <a:rPr lang="en-GB" dirty="0">
                <a:highlight>
                  <a:srgbClr val="FFFF00"/>
                </a:highlight>
              </a:rPr>
              <a:t>Q2 Peer Assessment</a:t>
            </a:r>
          </a:p>
        </p:txBody>
      </p:sp>
      <p:sp>
        <p:nvSpPr>
          <p:cNvPr id="3" name="Content Placeholder 2">
            <a:extLst>
              <a:ext uri="{FF2B5EF4-FFF2-40B4-BE49-F238E27FC236}">
                <a16:creationId xmlns:a16="http://schemas.microsoft.com/office/drawing/2014/main" id="{96F7F378-399F-0252-81A7-C5250C3FF3DF}"/>
              </a:ext>
            </a:extLst>
          </p:cNvPr>
          <p:cNvSpPr>
            <a:spLocks noGrp="1"/>
          </p:cNvSpPr>
          <p:nvPr>
            <p:ph idx="1"/>
          </p:nvPr>
        </p:nvSpPr>
        <p:spPr>
          <a:xfrm>
            <a:off x="1974574" y="1836016"/>
            <a:ext cx="4121426" cy="4351338"/>
          </a:xfrm>
          <a:solidFill>
            <a:schemeClr val="bg1">
              <a:lumMod val="85000"/>
            </a:schemeClr>
          </a:solidFill>
        </p:spPr>
        <p:txBody>
          <a:bodyPr>
            <a:normAutofit/>
          </a:bodyPr>
          <a:lstStyle/>
          <a:p>
            <a:pPr marL="0" indent="0" algn="ctr">
              <a:lnSpc>
                <a:spcPct val="107000"/>
              </a:lnSpc>
              <a:spcAft>
                <a:spcPts val="800"/>
              </a:spcAft>
              <a:buNone/>
            </a:pPr>
            <a:endParaRPr lang="en-GB" b="1" dirty="0"/>
          </a:p>
          <a:p>
            <a:pPr marL="0" indent="0" algn="ctr">
              <a:lnSpc>
                <a:spcPct val="107000"/>
              </a:lnSpc>
              <a:spcAft>
                <a:spcPts val="800"/>
              </a:spcAft>
              <a:buNone/>
            </a:pPr>
            <a:r>
              <a:rPr lang="en-GB" b="1" dirty="0"/>
              <a:t>Use the success criteria to give your partner’s work a mark out of 8 for Q2.</a:t>
            </a:r>
          </a:p>
        </p:txBody>
      </p:sp>
      <p:pic>
        <p:nvPicPr>
          <p:cNvPr id="4" name="Picture 3">
            <a:extLst>
              <a:ext uri="{FF2B5EF4-FFF2-40B4-BE49-F238E27FC236}">
                <a16:creationId xmlns:a16="http://schemas.microsoft.com/office/drawing/2014/main" id="{4142E317-CCB4-87A7-AD29-19A094A811C8}"/>
              </a:ext>
            </a:extLst>
          </p:cNvPr>
          <p:cNvPicPr>
            <a:picLocks noChangeAspect="1"/>
          </p:cNvPicPr>
          <p:nvPr/>
        </p:nvPicPr>
        <p:blipFill>
          <a:blip r:embed="rId2"/>
          <a:stretch>
            <a:fillRect/>
          </a:stretch>
        </p:blipFill>
        <p:spPr>
          <a:xfrm>
            <a:off x="6903739" y="1690687"/>
            <a:ext cx="3785042" cy="5009028"/>
          </a:xfrm>
          <a:prstGeom prst="rect">
            <a:avLst/>
          </a:prstGeom>
        </p:spPr>
      </p:pic>
      <p:pic>
        <p:nvPicPr>
          <p:cNvPr id="6" name="Picture 5">
            <a:extLst>
              <a:ext uri="{FF2B5EF4-FFF2-40B4-BE49-F238E27FC236}">
                <a16:creationId xmlns:a16="http://schemas.microsoft.com/office/drawing/2014/main" id="{F617C499-0CD1-44B6-A512-4CD0F5D013B2}"/>
              </a:ext>
            </a:extLst>
          </p:cNvPr>
          <p:cNvPicPr>
            <a:picLocks noChangeAspect="1"/>
          </p:cNvPicPr>
          <p:nvPr/>
        </p:nvPicPr>
        <p:blipFill>
          <a:blip r:embed="rId3"/>
          <a:stretch>
            <a:fillRect/>
          </a:stretch>
        </p:blipFill>
        <p:spPr>
          <a:xfrm>
            <a:off x="8846062" y="353474"/>
            <a:ext cx="1821167" cy="606324"/>
          </a:xfrm>
          <a:prstGeom prst="rect">
            <a:avLst/>
          </a:prstGeom>
        </p:spPr>
      </p:pic>
    </p:spTree>
    <p:extLst>
      <p:ext uri="{BB962C8B-B14F-4D97-AF65-F5344CB8AC3E}">
        <p14:creationId xmlns:p14="http://schemas.microsoft.com/office/powerpoint/2010/main" val="3479136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English Language</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476405"/>
            <a:ext cx="760586" cy="1285110"/>
          </a:xfrm>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3469" y="-11375"/>
                  <a:pt x="229894" y="20945"/>
                  <a:pt x="372687" y="0"/>
                </a:cubicBezTo>
                <a:cubicBezTo>
                  <a:pt x="533351" y="-13377"/>
                  <a:pt x="631816" y="-15366"/>
                  <a:pt x="760586" y="0"/>
                </a:cubicBezTo>
                <a:cubicBezTo>
                  <a:pt x="772788" y="205425"/>
                  <a:pt x="719615" y="501719"/>
                  <a:pt x="760586" y="668257"/>
                </a:cubicBezTo>
                <a:cubicBezTo>
                  <a:pt x="775631" y="868574"/>
                  <a:pt x="763933" y="1028392"/>
                  <a:pt x="760586" y="1285110"/>
                </a:cubicBezTo>
                <a:cubicBezTo>
                  <a:pt x="659106" y="1276271"/>
                  <a:pt x="528417" y="1293864"/>
                  <a:pt x="395505" y="1285110"/>
                </a:cubicBezTo>
                <a:cubicBezTo>
                  <a:pt x="255028" y="1266754"/>
                  <a:pt x="158795" y="1278755"/>
                  <a:pt x="0" y="1285110"/>
                </a:cubicBezTo>
                <a:cubicBezTo>
                  <a:pt x="6519" y="1061304"/>
                  <a:pt x="-34848" y="827423"/>
                  <a:pt x="0" y="668257"/>
                </a:cubicBezTo>
                <a:cubicBezTo>
                  <a:pt x="68436" y="544503"/>
                  <a:pt x="56447" y="249395"/>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85110"/>
                      <a:gd name="connsiteX1" fmla="*/ 372687 w 760586"/>
                      <a:gd name="connsiteY1" fmla="*/ 0 h 1285110"/>
                      <a:gd name="connsiteX2" fmla="*/ 760586 w 760586"/>
                      <a:gd name="connsiteY2" fmla="*/ 0 h 1285110"/>
                      <a:gd name="connsiteX3" fmla="*/ 760586 w 760586"/>
                      <a:gd name="connsiteY3" fmla="*/ 668257 h 1285110"/>
                      <a:gd name="connsiteX4" fmla="*/ 760586 w 760586"/>
                      <a:gd name="connsiteY4" fmla="*/ 1285110 h 1285110"/>
                      <a:gd name="connsiteX5" fmla="*/ 395505 w 760586"/>
                      <a:gd name="connsiteY5" fmla="*/ 1285110 h 1285110"/>
                      <a:gd name="connsiteX6" fmla="*/ 0 w 760586"/>
                      <a:gd name="connsiteY6" fmla="*/ 1285110 h 1285110"/>
                      <a:gd name="connsiteX7" fmla="*/ 0 w 760586"/>
                      <a:gd name="connsiteY7" fmla="*/ 668257 h 1285110"/>
                      <a:gd name="connsiteX8" fmla="*/ 0 w 760586"/>
                      <a:gd name="connsiteY8" fmla="*/ 0 h 1285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85110" extrusionOk="0">
                        <a:moveTo>
                          <a:pt x="0" y="0"/>
                        </a:moveTo>
                        <a:cubicBezTo>
                          <a:pt x="167754" y="-8732"/>
                          <a:pt x="236390" y="18507"/>
                          <a:pt x="372687" y="0"/>
                        </a:cubicBezTo>
                        <a:cubicBezTo>
                          <a:pt x="508984" y="-18507"/>
                          <a:pt x="654076" y="-16074"/>
                          <a:pt x="760586" y="0"/>
                        </a:cubicBezTo>
                        <a:cubicBezTo>
                          <a:pt x="779615" y="198758"/>
                          <a:pt x="727511" y="458076"/>
                          <a:pt x="760586" y="668257"/>
                        </a:cubicBezTo>
                        <a:cubicBezTo>
                          <a:pt x="793661" y="878438"/>
                          <a:pt x="737421" y="1015724"/>
                          <a:pt x="760586" y="1285110"/>
                        </a:cubicBezTo>
                        <a:cubicBezTo>
                          <a:pt x="634406" y="1273341"/>
                          <a:pt x="524598" y="1301723"/>
                          <a:pt x="395505" y="1285110"/>
                        </a:cubicBezTo>
                        <a:cubicBezTo>
                          <a:pt x="266412" y="1268497"/>
                          <a:pt x="166238" y="1271748"/>
                          <a:pt x="0" y="1285110"/>
                        </a:cubicBezTo>
                        <a:cubicBezTo>
                          <a:pt x="8474" y="1079945"/>
                          <a:pt x="-26329" y="815584"/>
                          <a:pt x="0" y="668257"/>
                        </a:cubicBezTo>
                        <a:cubicBezTo>
                          <a:pt x="26329" y="520930"/>
                          <a:pt x="31983" y="24351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796371" y="2105561"/>
            <a:ext cx="6713334"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cs typeface="Calibri"/>
              </a:rPr>
              <a:t>How do I approach Question 2?</a:t>
            </a:r>
            <a:endParaRPr lang="en-US"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32857" y="1608665"/>
            <a:ext cx="94221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dirty="0">
              <a:cs typeface="Calibri" panose="020F0502020204030204"/>
            </a:endParaRPr>
          </a:p>
          <a:p>
            <a:endParaRPr lang="en-GB" sz="2400" dirty="0">
              <a:cs typeface="Calibri" panose="020F0502020204030204"/>
            </a:endParaRPr>
          </a:p>
        </p:txBody>
      </p:sp>
      <p:sp>
        <p:nvSpPr>
          <p:cNvPr id="15" name="TextBox 14">
            <a:extLst>
              <a:ext uri="{FF2B5EF4-FFF2-40B4-BE49-F238E27FC236}">
                <a16:creationId xmlns:a16="http://schemas.microsoft.com/office/drawing/2014/main" id="{0A7D5D63-59AB-978A-4767-4ED876F46D1D}"/>
              </a:ext>
            </a:extLst>
          </p:cNvPr>
          <p:cNvSpPr txBox="1"/>
          <p:nvPr/>
        </p:nvSpPr>
        <p:spPr>
          <a:xfrm>
            <a:off x="1121228" y="3497451"/>
            <a:ext cx="1060752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cs typeface="Calibri"/>
              </a:rPr>
              <a:t>To finish … </a:t>
            </a:r>
            <a:endParaRPr lang="en-GB" sz="3200" u="sng" dirty="0">
              <a:cs typeface="Calibri"/>
            </a:endParaRPr>
          </a:p>
          <a:p>
            <a:endParaRPr lang="en-GB" sz="3200" dirty="0">
              <a:cs typeface="Calibri"/>
            </a:endParaRPr>
          </a:p>
          <a:p>
            <a:pPr marL="342900" indent="-342900">
              <a:buFont typeface="Arial"/>
              <a:buChar char="•"/>
            </a:pPr>
            <a:r>
              <a:rPr lang="en-GB" sz="3200" dirty="0">
                <a:cs typeface="Calibri"/>
              </a:rPr>
              <a:t>Write down your top tips to answer Question 2.</a:t>
            </a:r>
          </a:p>
        </p:txBody>
      </p:sp>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6A7D5066-4FF7-863E-513E-75EA6675E2D8}"/>
                  </a:ext>
                </a:extLst>
              </p14:cNvPr>
              <p14:cNvContentPartPr/>
              <p14:nvPr/>
            </p14:nvContentPartPr>
            <p14:xfrm>
              <a:off x="4559904" y="4620380"/>
              <a:ext cx="12095" cy="12095"/>
            </p14:xfrm>
          </p:contentPart>
        </mc:Choice>
        <mc:Fallback xmlns="">
          <p:pic>
            <p:nvPicPr>
              <p:cNvPr id="18" name="Ink 17">
                <a:extLst>
                  <a:ext uri="{FF2B5EF4-FFF2-40B4-BE49-F238E27FC236}">
                    <a16:creationId xmlns:a16="http://schemas.microsoft.com/office/drawing/2014/main" id="{6A7D5066-4FF7-863E-513E-75EA6675E2D8}"/>
                  </a:ext>
                </a:extLst>
              </p:cNvPr>
              <p:cNvPicPr/>
              <p:nvPr/>
            </p:nvPicPr>
            <p:blipFill>
              <a:blip r:embed="rId7"/>
              <a:stretch>
                <a:fillRect/>
              </a:stretch>
            </p:blipFill>
            <p:spPr>
              <a:xfrm>
                <a:off x="2745654" y="991880"/>
                <a:ext cx="3628500" cy="7257000"/>
              </a:xfrm>
              <a:prstGeom prst="rect">
                <a:avLst/>
              </a:prstGeom>
            </p:spPr>
          </p:pic>
        </mc:Fallback>
      </mc:AlternateContent>
      <p:sp>
        <p:nvSpPr>
          <p:cNvPr id="8" name="Rectangle 7">
            <a:extLst>
              <a:ext uri="{FF2B5EF4-FFF2-40B4-BE49-F238E27FC236}">
                <a16:creationId xmlns:a16="http://schemas.microsoft.com/office/drawing/2014/main" id="{8E235917-5DC2-B1C1-8E4C-B2530C2E387F}"/>
              </a:ext>
            </a:extLst>
          </p:cNvPr>
          <p:cNvSpPr/>
          <p:nvPr/>
        </p:nvSpPr>
        <p:spPr>
          <a:xfrm>
            <a:off x="9702800" y="4060372"/>
            <a:ext cx="2225524" cy="2648857"/>
          </a:xfrm>
          <a:prstGeom prst="rect">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solidFill>
                  <a:schemeClr val="tx1"/>
                </a:solidFill>
                <a:cs typeface="Calibri"/>
              </a:rPr>
              <a:t>Paper 1:</a:t>
            </a:r>
          </a:p>
          <a:p>
            <a:pPr marL="285750" indent="-285750">
              <a:buFont typeface="Wingdings"/>
              <a:buChar char="q"/>
            </a:pPr>
            <a:r>
              <a:rPr lang="en-GB" sz="2800" dirty="0">
                <a:solidFill>
                  <a:schemeClr val="tx1"/>
                </a:solidFill>
                <a:cs typeface="Calibri"/>
              </a:rPr>
              <a:t>Question 1</a:t>
            </a:r>
          </a:p>
          <a:p>
            <a:pPr marL="285750" indent="-285750">
              <a:buFont typeface="Wingdings"/>
              <a:buChar char="q"/>
            </a:pPr>
            <a:r>
              <a:rPr lang="en-GB" sz="2800" dirty="0">
                <a:solidFill>
                  <a:schemeClr val="tx1"/>
                </a:solidFill>
                <a:cs typeface="Calibri"/>
              </a:rPr>
              <a:t>Question 2</a:t>
            </a:r>
          </a:p>
          <a:p>
            <a:pPr marL="285750" indent="-285750">
              <a:buFont typeface="Wingdings"/>
              <a:buChar char="q"/>
            </a:pPr>
            <a:r>
              <a:rPr lang="en-GB" sz="2800" dirty="0">
                <a:solidFill>
                  <a:schemeClr val="tx1"/>
                </a:solidFill>
                <a:cs typeface="Calibri"/>
              </a:rPr>
              <a:t>Question 3</a:t>
            </a:r>
          </a:p>
          <a:p>
            <a:pPr marL="285750" indent="-285750">
              <a:buFont typeface="Wingdings"/>
              <a:buChar char="q"/>
            </a:pPr>
            <a:r>
              <a:rPr lang="en-GB" sz="2800" dirty="0">
                <a:solidFill>
                  <a:schemeClr val="tx1"/>
                </a:solidFill>
                <a:cs typeface="Calibri"/>
              </a:rPr>
              <a:t>Question 4</a:t>
            </a:r>
          </a:p>
          <a:p>
            <a:pPr marL="285750" indent="-285750">
              <a:buFont typeface="Wingdings"/>
              <a:buChar char="q"/>
            </a:pPr>
            <a:r>
              <a:rPr lang="en-GB" sz="2800" dirty="0">
                <a:solidFill>
                  <a:schemeClr val="tx1"/>
                </a:solidFill>
                <a:cs typeface="Calibri"/>
              </a:rPr>
              <a:t>Question 5</a:t>
            </a:r>
          </a:p>
        </p:txBody>
      </p:sp>
      <p:pic>
        <p:nvPicPr>
          <p:cNvPr id="13" name="Picture 13">
            <a:extLst>
              <a:ext uri="{FF2B5EF4-FFF2-40B4-BE49-F238E27FC236}">
                <a16:creationId xmlns:a16="http://schemas.microsoft.com/office/drawing/2014/main" id="{BD875C57-9DD0-B89D-5EDC-905E51A2F8E8}"/>
              </a:ext>
            </a:extLst>
          </p:cNvPr>
          <p:cNvPicPr>
            <a:picLocks noChangeAspect="1"/>
          </p:cNvPicPr>
          <p:nvPr/>
        </p:nvPicPr>
        <p:blipFill>
          <a:blip r:embed="rId8"/>
          <a:stretch>
            <a:fillRect/>
          </a:stretch>
        </p:blipFill>
        <p:spPr>
          <a:xfrm>
            <a:off x="9707637" y="4471785"/>
            <a:ext cx="505581" cy="563286"/>
          </a:xfrm>
          <a:prstGeom prst="rect">
            <a:avLst/>
          </a:prstGeom>
        </p:spPr>
      </p:pic>
      <p:pic>
        <p:nvPicPr>
          <p:cNvPr id="14" name="Picture 13">
            <a:extLst>
              <a:ext uri="{FF2B5EF4-FFF2-40B4-BE49-F238E27FC236}">
                <a16:creationId xmlns:a16="http://schemas.microsoft.com/office/drawing/2014/main" id="{590736E0-CC7A-E10D-AA73-4E86144433D9}"/>
              </a:ext>
            </a:extLst>
          </p:cNvPr>
          <p:cNvPicPr>
            <a:picLocks noChangeAspect="1"/>
          </p:cNvPicPr>
          <p:nvPr/>
        </p:nvPicPr>
        <p:blipFill>
          <a:blip r:embed="rId8"/>
          <a:stretch>
            <a:fillRect/>
          </a:stretch>
        </p:blipFill>
        <p:spPr>
          <a:xfrm>
            <a:off x="9707636" y="4870927"/>
            <a:ext cx="505581" cy="563286"/>
          </a:xfrm>
          <a:prstGeom prst="rect">
            <a:avLst/>
          </a:prstGeom>
        </p:spPr>
      </p:pic>
      <p:pic>
        <p:nvPicPr>
          <p:cNvPr id="19" name="Picture 13" descr="Logo&#10;&#10;Description automatically generated">
            <a:extLst>
              <a:ext uri="{FF2B5EF4-FFF2-40B4-BE49-F238E27FC236}">
                <a16:creationId xmlns:a16="http://schemas.microsoft.com/office/drawing/2014/main" id="{2FEE574E-0990-D99C-808B-5F24B2370C3F}"/>
              </a:ext>
            </a:extLst>
          </p:cNvPr>
          <p:cNvPicPr>
            <a:picLocks noChangeAspect="1"/>
          </p:cNvPicPr>
          <p:nvPr/>
        </p:nvPicPr>
        <p:blipFill>
          <a:blip r:embed="rId9"/>
          <a:stretch>
            <a:fillRect/>
          </a:stretch>
        </p:blipFill>
        <p:spPr>
          <a:xfrm>
            <a:off x="9834698" y="451993"/>
            <a:ext cx="2150533" cy="2367534"/>
          </a:xfrm>
          <a:prstGeom prst="rect">
            <a:avLst/>
          </a:prstGeom>
        </p:spPr>
      </p:pic>
      <p:sp>
        <p:nvSpPr>
          <p:cNvPr id="20" name="Rectangle 19">
            <a:extLst>
              <a:ext uri="{FF2B5EF4-FFF2-40B4-BE49-F238E27FC236}">
                <a16:creationId xmlns:a16="http://schemas.microsoft.com/office/drawing/2014/main" id="{A70BEF90-3B7C-4535-A91E-FC869E7C264A}"/>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sp>
        <p:nvSpPr>
          <p:cNvPr id="21" name="Title 1">
            <a:extLst>
              <a:ext uri="{FF2B5EF4-FFF2-40B4-BE49-F238E27FC236}">
                <a16:creationId xmlns:a16="http://schemas.microsoft.com/office/drawing/2014/main" id="{2B0441F9-BDCD-4342-B5E5-D3263E406317}"/>
              </a:ext>
            </a:extLst>
          </p:cNvPr>
          <p:cNvSpPr txBox="1">
            <a:spLocks/>
          </p:cNvSpPr>
          <p:nvPr/>
        </p:nvSpPr>
        <p:spPr>
          <a:xfrm>
            <a:off x="885610" y="645935"/>
            <a:ext cx="2009990" cy="1079762"/>
          </a:xfrm>
          <a:prstGeom prst="rect">
            <a:avLst/>
          </a:prstGeom>
          <a:solidFill>
            <a:schemeClr val="bg1">
              <a:lumMod val="85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EXIT TICKET</a:t>
            </a:r>
          </a:p>
        </p:txBody>
      </p:sp>
    </p:spTree>
    <p:extLst>
      <p:ext uri="{BB962C8B-B14F-4D97-AF65-F5344CB8AC3E}">
        <p14:creationId xmlns:p14="http://schemas.microsoft.com/office/powerpoint/2010/main" val="293842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F634-CAA6-C3DA-F3C6-E336308ACE2F}"/>
              </a:ext>
            </a:extLst>
          </p:cNvPr>
          <p:cNvSpPr>
            <a:spLocks noGrp="1"/>
          </p:cNvSpPr>
          <p:nvPr>
            <p:ph type="title"/>
          </p:nvPr>
        </p:nvSpPr>
        <p:spPr>
          <a:xfrm>
            <a:off x="708991" y="136525"/>
            <a:ext cx="4648200" cy="1325563"/>
          </a:xfrm>
          <a:solidFill>
            <a:srgbClr val="F593F7"/>
          </a:solidFill>
        </p:spPr>
        <p:txBody>
          <a:bodyPr/>
          <a:lstStyle/>
          <a:p>
            <a:r>
              <a:rPr lang="en-GB" dirty="0"/>
              <a:t>Question 2: Mark Scheme</a:t>
            </a:r>
          </a:p>
        </p:txBody>
      </p:sp>
      <p:pic>
        <p:nvPicPr>
          <p:cNvPr id="3" name="Picture 2">
            <a:extLst>
              <a:ext uri="{FF2B5EF4-FFF2-40B4-BE49-F238E27FC236}">
                <a16:creationId xmlns:a16="http://schemas.microsoft.com/office/drawing/2014/main" id="{E3410754-A473-0E18-6EDF-0A604857A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884" y="122976"/>
            <a:ext cx="3334739" cy="676330"/>
          </a:xfrm>
          <a:prstGeom prst="rect">
            <a:avLst/>
          </a:prstGeom>
        </p:spPr>
      </p:pic>
      <p:pic>
        <p:nvPicPr>
          <p:cNvPr id="6" name="Picture 5">
            <a:extLst>
              <a:ext uri="{FF2B5EF4-FFF2-40B4-BE49-F238E27FC236}">
                <a16:creationId xmlns:a16="http://schemas.microsoft.com/office/drawing/2014/main" id="{654C6568-020F-8462-EBE2-3CE4F714D171}"/>
              </a:ext>
            </a:extLst>
          </p:cNvPr>
          <p:cNvPicPr>
            <a:picLocks noChangeAspect="1"/>
          </p:cNvPicPr>
          <p:nvPr/>
        </p:nvPicPr>
        <p:blipFill>
          <a:blip r:embed="rId3"/>
          <a:stretch>
            <a:fillRect/>
          </a:stretch>
        </p:blipFill>
        <p:spPr>
          <a:xfrm>
            <a:off x="5824330" y="901249"/>
            <a:ext cx="4315848" cy="5711483"/>
          </a:xfrm>
          <a:prstGeom prst="rect">
            <a:avLst/>
          </a:prstGeom>
        </p:spPr>
      </p:pic>
      <p:pic>
        <p:nvPicPr>
          <p:cNvPr id="8" name="Picture 7">
            <a:extLst>
              <a:ext uri="{FF2B5EF4-FFF2-40B4-BE49-F238E27FC236}">
                <a16:creationId xmlns:a16="http://schemas.microsoft.com/office/drawing/2014/main" id="{F8668C52-EF9B-F7EA-E3E3-1AAF59D764FD}"/>
              </a:ext>
            </a:extLst>
          </p:cNvPr>
          <p:cNvPicPr>
            <a:picLocks noChangeAspect="1"/>
          </p:cNvPicPr>
          <p:nvPr/>
        </p:nvPicPr>
        <p:blipFill>
          <a:blip r:embed="rId4"/>
          <a:stretch>
            <a:fillRect/>
          </a:stretch>
        </p:blipFill>
        <p:spPr>
          <a:xfrm>
            <a:off x="502858" y="1873604"/>
            <a:ext cx="5060466" cy="2409746"/>
          </a:xfrm>
          <a:prstGeom prst="rect">
            <a:avLst/>
          </a:prstGeom>
        </p:spPr>
      </p:pic>
      <p:pic>
        <p:nvPicPr>
          <p:cNvPr id="5" name="Picture 4">
            <a:extLst>
              <a:ext uri="{FF2B5EF4-FFF2-40B4-BE49-F238E27FC236}">
                <a16:creationId xmlns:a16="http://schemas.microsoft.com/office/drawing/2014/main" id="{412CC3BE-7A75-EE3E-AEF9-8737A3A9C112}"/>
              </a:ext>
            </a:extLst>
          </p:cNvPr>
          <p:cNvPicPr>
            <a:picLocks noChangeAspect="1"/>
          </p:cNvPicPr>
          <p:nvPr/>
        </p:nvPicPr>
        <p:blipFill>
          <a:blip r:embed="rId5"/>
          <a:stretch>
            <a:fillRect/>
          </a:stretch>
        </p:blipFill>
        <p:spPr>
          <a:xfrm>
            <a:off x="718930" y="4477994"/>
            <a:ext cx="4668492" cy="2134738"/>
          </a:xfrm>
          <a:prstGeom prst="rect">
            <a:avLst/>
          </a:prstGeom>
        </p:spPr>
      </p:pic>
    </p:spTree>
    <p:extLst>
      <p:ext uri="{BB962C8B-B14F-4D97-AF65-F5344CB8AC3E}">
        <p14:creationId xmlns:p14="http://schemas.microsoft.com/office/powerpoint/2010/main" val="2936158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FC51B-45A6-4F25-86A9-569D7C3C8793}"/>
              </a:ext>
            </a:extLst>
          </p:cNvPr>
          <p:cNvSpPr txBox="1"/>
          <p:nvPr/>
        </p:nvSpPr>
        <p:spPr>
          <a:xfrm>
            <a:off x="1641174" y="524436"/>
            <a:ext cx="10044320" cy="584775"/>
          </a:xfrm>
          <a:prstGeom prst="rect">
            <a:avLst/>
          </a:prstGeom>
          <a:solidFill>
            <a:srgbClr val="FFFF66"/>
          </a:solidFill>
        </p:spPr>
        <p:txBody>
          <a:bodyPr wrap="square" rtlCol="0">
            <a:spAutoFit/>
          </a:bodyPr>
          <a:lstStyle/>
          <a:p>
            <a:pPr algn="ctr"/>
            <a:r>
              <a:rPr lang="en-GB" sz="3200" b="1" dirty="0"/>
              <a:t>AQA English Language – Paper 1, Question 2</a:t>
            </a:r>
          </a:p>
        </p:txBody>
      </p:sp>
      <p:sp>
        <p:nvSpPr>
          <p:cNvPr id="5" name="Rectangle 4">
            <a:extLst>
              <a:ext uri="{FF2B5EF4-FFF2-40B4-BE49-F238E27FC236}">
                <a16:creationId xmlns:a16="http://schemas.microsoft.com/office/drawing/2014/main" id="{73A37E30-F696-47F2-9664-1DC94D47EDB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pic>
        <p:nvPicPr>
          <p:cNvPr id="3" name="Picture 2">
            <a:extLst>
              <a:ext uri="{FF2B5EF4-FFF2-40B4-BE49-F238E27FC236}">
                <a16:creationId xmlns:a16="http://schemas.microsoft.com/office/drawing/2014/main" id="{2A487AF3-0EEE-DD3A-4EA0-8A4064A3A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7761" y="1182655"/>
            <a:ext cx="3334739" cy="676330"/>
          </a:xfrm>
          <a:prstGeom prst="rect">
            <a:avLst/>
          </a:prstGeom>
        </p:spPr>
      </p:pic>
      <p:sp>
        <p:nvSpPr>
          <p:cNvPr id="12" name="TextBox 11">
            <a:extLst>
              <a:ext uri="{FF2B5EF4-FFF2-40B4-BE49-F238E27FC236}">
                <a16:creationId xmlns:a16="http://schemas.microsoft.com/office/drawing/2014/main" id="{26878744-06C2-90A8-261F-71DDD378894C}"/>
              </a:ext>
            </a:extLst>
          </p:cNvPr>
          <p:cNvSpPr txBox="1"/>
          <p:nvPr/>
        </p:nvSpPr>
        <p:spPr>
          <a:xfrm>
            <a:off x="659500" y="1109211"/>
            <a:ext cx="6534978" cy="1631216"/>
          </a:xfrm>
          <a:prstGeom prst="rect">
            <a:avLst/>
          </a:prstGeom>
          <a:noFill/>
        </p:spPr>
        <p:txBody>
          <a:bodyPr wrap="square">
            <a:spAutoFit/>
          </a:bodyPr>
          <a:lstStyle/>
          <a:p>
            <a:r>
              <a:rPr lang="en-GB" sz="2000" i="1" dirty="0">
                <a:effectLst/>
                <a:latin typeface="Calibri Light" panose="020F0302020204030204" pitchFamily="34" charset="0"/>
                <a:ea typeface="Calibri" panose="020F0502020204030204" pitchFamily="34" charset="0"/>
              </a:rPr>
              <a:t>Question 2 of English Language Paper 1 will ask you to analyse language. This means you have to consider WHY the writer has used certain words and phrases. What effect are they trying to achieve and how do particular words or phrases help them to achieve it? Remember, question 2 is worth 8 marks. </a:t>
            </a:r>
            <a:endParaRPr lang="en-GB" sz="2000" dirty="0"/>
          </a:p>
        </p:txBody>
      </p:sp>
      <p:pic>
        <p:nvPicPr>
          <p:cNvPr id="19" name="Picture 18">
            <a:extLst>
              <a:ext uri="{FF2B5EF4-FFF2-40B4-BE49-F238E27FC236}">
                <a16:creationId xmlns:a16="http://schemas.microsoft.com/office/drawing/2014/main" id="{667899F9-E56C-080B-F6A5-ECC8C6C60A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21" r="6669" b="14695"/>
          <a:stretch/>
        </p:blipFill>
        <p:spPr bwMode="auto">
          <a:xfrm>
            <a:off x="981989" y="2887687"/>
            <a:ext cx="445770" cy="437515"/>
          </a:xfrm>
          <a:prstGeom prst="rect">
            <a:avLst/>
          </a:prstGeom>
          <a:noFill/>
          <a:ln>
            <a:noFill/>
          </a:ln>
          <a:extLst>
            <a:ext uri="{53640926-AAD7-44D8-BBD7-CCE9431645EC}">
              <a14:shadowObscured xmlns:a14="http://schemas.microsoft.com/office/drawing/2010/main"/>
            </a:ext>
          </a:extLst>
        </p:spPr>
      </p:pic>
      <p:sp>
        <p:nvSpPr>
          <p:cNvPr id="21" name="TextBox 20">
            <a:extLst>
              <a:ext uri="{FF2B5EF4-FFF2-40B4-BE49-F238E27FC236}">
                <a16:creationId xmlns:a16="http://schemas.microsoft.com/office/drawing/2014/main" id="{EC4DC25A-8B9A-566D-4A97-B78FC16AD79E}"/>
              </a:ext>
            </a:extLst>
          </p:cNvPr>
          <p:cNvSpPr txBox="1"/>
          <p:nvPr/>
        </p:nvSpPr>
        <p:spPr>
          <a:xfrm>
            <a:off x="449721" y="2709133"/>
            <a:ext cx="5646279" cy="3606500"/>
          </a:xfrm>
          <a:prstGeom prst="rect">
            <a:avLst/>
          </a:prstGeom>
          <a:noFill/>
        </p:spPr>
        <p:txBody>
          <a:bodyPr wrap="square">
            <a:spAutoFit/>
          </a:bodyPr>
          <a:lstStyle/>
          <a:p>
            <a:pPr algn="ctr">
              <a:lnSpc>
                <a:spcPct val="107000"/>
              </a:lnSpc>
              <a:spcAft>
                <a:spcPts val="800"/>
              </a:spcAft>
            </a:pPr>
            <a:r>
              <a:rPr lang="en-GB" sz="4400" dirty="0">
                <a:effectLst/>
                <a:latin typeface="Berlin Sans FB" panose="020E0602020502020306" pitchFamily="34" charset="0"/>
                <a:ea typeface="Calibri" panose="020F0502020204030204" pitchFamily="34" charset="0"/>
                <a:cs typeface="Times New Roman" panose="02020603050405020304" pitchFamily="18" charset="0"/>
              </a:rPr>
              <a:t>DO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include single word analysis and subject terminology.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read the extract carefully and pick your quotations wisely. Make sure you can say something about the words/phrases you pick out before you write about them!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think about why the writer has used a certain word or phrase. What do they want/need a reader to feel and how does their choice of language help them to</a:t>
            </a:r>
            <a:r>
              <a:rPr lang="en-GB" sz="2000" dirty="0">
                <a:effectLst/>
                <a:latin typeface="Calibri Light" panose="020F0302020204030204" pitchFamily="34" charset="0"/>
                <a:ea typeface="Calibri" panose="020F0502020204030204" pitchFamily="34" charset="0"/>
                <a:cs typeface="Times New Roman" panose="02020603050405020304" pitchFamily="18" charset="0"/>
              </a:rPr>
              <a:t> </a:t>
            </a:r>
            <a:r>
              <a:rPr lang="en-GB" sz="1800" dirty="0">
                <a:effectLst/>
                <a:latin typeface="Calibri Light" panose="020F0302020204030204" pitchFamily="34" charset="0"/>
                <a:ea typeface="Calibri" panose="020F0502020204030204" pitchFamily="34" charset="0"/>
                <a:cs typeface="Times New Roman" panose="02020603050405020304" pitchFamily="18" charset="0"/>
              </a:rPr>
              <a:t>achieve this?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71394DC3-B5E6-2FD7-4A17-FF092B383C88}"/>
              </a:ext>
            </a:extLst>
          </p:cNvPr>
          <p:cNvSpPr txBox="1"/>
          <p:nvPr/>
        </p:nvSpPr>
        <p:spPr>
          <a:xfrm>
            <a:off x="6188299" y="2518015"/>
            <a:ext cx="5553980" cy="3869906"/>
          </a:xfrm>
          <a:prstGeom prst="rect">
            <a:avLst/>
          </a:prstGeom>
          <a:noFill/>
        </p:spPr>
        <p:txBody>
          <a:bodyPr wrap="square">
            <a:spAutoFit/>
          </a:bodyPr>
          <a:lstStyle/>
          <a:p>
            <a:pPr algn="ctr">
              <a:lnSpc>
                <a:spcPct val="107000"/>
              </a:lnSpc>
              <a:spcAft>
                <a:spcPts val="800"/>
              </a:spcAft>
            </a:pPr>
            <a:r>
              <a:rPr lang="en-GB" sz="4400" dirty="0">
                <a:effectLst/>
                <a:latin typeface="Berlin Sans FB" panose="020E0602020502020306" pitchFamily="34" charset="0"/>
                <a:ea typeface="Calibri" panose="020F0502020204030204" pitchFamily="34" charset="0"/>
                <a:cs typeface="Times New Roman" panose="02020603050405020304" pitchFamily="18" charset="0"/>
              </a:rPr>
              <a:t>DON’T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just purely talk about punctuation and sentence forms. Whilst you can discuss these elements, you will find it easier to pick up marks by talking about the language used.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just summarise what the writer has said. You MUST use quotations and talk about them!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list lots of quotations at once. Write about one quotation before moving on to the next.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Light" panose="020F0302020204030204" pitchFamily="34" charset="0"/>
              <a:buChar cha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make a brief comment about your chosen quotations. Try and explore multiple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Picture 26">
            <a:extLst>
              <a:ext uri="{FF2B5EF4-FFF2-40B4-BE49-F238E27FC236}">
                <a16:creationId xmlns:a16="http://schemas.microsoft.com/office/drawing/2014/main" id="{AAC9CCF1-01C0-5747-D549-87E6992D130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025" r="8045" b="15154"/>
          <a:stretch/>
        </p:blipFill>
        <p:spPr bwMode="auto">
          <a:xfrm>
            <a:off x="6830129" y="2751500"/>
            <a:ext cx="440055" cy="4451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845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xfrm>
            <a:off x="661554" y="188479"/>
            <a:ext cx="9189028" cy="684357"/>
          </a:xfrm>
          <a:solidFill>
            <a:srgbClr val="FFFF66"/>
          </a:solidFill>
        </p:spPr>
        <p:txBody>
          <a:bodyPr>
            <a:normAutofit fontScale="90000"/>
          </a:bodyPr>
          <a:lstStyle/>
          <a:p>
            <a:r>
              <a:rPr lang="en-GB" dirty="0"/>
              <a:t>Q2: Practice questions: </a:t>
            </a:r>
          </a:p>
        </p:txBody>
      </p:sp>
      <p:pic>
        <p:nvPicPr>
          <p:cNvPr id="6" name="Picture 5">
            <a:extLst>
              <a:ext uri="{FF2B5EF4-FFF2-40B4-BE49-F238E27FC236}">
                <a16:creationId xmlns:a16="http://schemas.microsoft.com/office/drawing/2014/main" id="{DCCE2D44-CD22-8904-82BC-D5BEE11E3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727" y="188479"/>
            <a:ext cx="3163839" cy="676591"/>
          </a:xfrm>
          <a:prstGeom prst="rect">
            <a:avLst/>
          </a:prstGeom>
        </p:spPr>
      </p:pic>
      <p:sp>
        <p:nvSpPr>
          <p:cNvPr id="4" name="TextBox 3">
            <a:extLst>
              <a:ext uri="{FF2B5EF4-FFF2-40B4-BE49-F238E27FC236}">
                <a16:creationId xmlns:a16="http://schemas.microsoft.com/office/drawing/2014/main" id="{3BF5A218-3425-8B0C-8B0C-4800849FD942}"/>
              </a:ext>
            </a:extLst>
          </p:cNvPr>
          <p:cNvSpPr txBox="1"/>
          <p:nvPr/>
        </p:nvSpPr>
        <p:spPr>
          <a:xfrm>
            <a:off x="1017010" y="1752158"/>
            <a:ext cx="6420717" cy="4247317"/>
          </a:xfrm>
          <a:prstGeom prst="rect">
            <a:avLst/>
          </a:prstGeom>
          <a:noFill/>
        </p:spPr>
        <p:txBody>
          <a:bodyPr wrap="square" rtlCol="0">
            <a:spAutoFit/>
          </a:bodyPr>
          <a:lstStyle/>
          <a:p>
            <a:r>
              <a:rPr lang="en-GB" dirty="0"/>
              <a:t>And then, as the room went black, I was suddenly hyperaware that Edward was sitting less than an inch from me. I was stunned by the unexpected electricity that flowed through me, amazed that it was possible to be more aware of him than I already was. A crazy impulse to reach over and touch him, to stroke his perfect face just once in the darkness, nearly overwhelmed me. I crossed my arms tightly across my chest, my hands balling into fists. I was losing my mind. The opening credits began, lighting the room by a token amount. My eyes, of their own accord, flickered to him. I smiled sheepishly as I realised his posture was identical to mine, fists clenched under his arms, right down to the eyes, peering sideways at me. He grinned back, his eyes somehow managing to smoulder, even in the dark. I looked away before I could start hyperventilating. It was absolutely ridiculous that I should feel dizzy.</a:t>
            </a:r>
          </a:p>
        </p:txBody>
      </p:sp>
      <p:sp>
        <p:nvSpPr>
          <p:cNvPr id="7" name="TextBox 6">
            <a:extLst>
              <a:ext uri="{FF2B5EF4-FFF2-40B4-BE49-F238E27FC236}">
                <a16:creationId xmlns:a16="http://schemas.microsoft.com/office/drawing/2014/main" id="{368B105E-E399-7E8B-4696-81E77D708AAB}"/>
              </a:ext>
            </a:extLst>
          </p:cNvPr>
          <p:cNvSpPr txBox="1"/>
          <p:nvPr/>
        </p:nvSpPr>
        <p:spPr>
          <a:xfrm>
            <a:off x="940376" y="1115555"/>
            <a:ext cx="7107383" cy="369332"/>
          </a:xfrm>
          <a:prstGeom prst="rect">
            <a:avLst/>
          </a:prstGeom>
          <a:noFill/>
        </p:spPr>
        <p:txBody>
          <a:bodyPr wrap="square" rtlCol="0">
            <a:spAutoFit/>
          </a:bodyPr>
          <a:lstStyle/>
          <a:p>
            <a:pPr algn="ctr"/>
            <a:r>
              <a:rPr lang="en-GB" b="1" dirty="0"/>
              <a:t>Extract from ‘Twilight’ by Stephanie Meyer: </a:t>
            </a:r>
          </a:p>
        </p:txBody>
      </p:sp>
      <p:sp>
        <p:nvSpPr>
          <p:cNvPr id="8" name="TextBox 7">
            <a:extLst>
              <a:ext uri="{FF2B5EF4-FFF2-40B4-BE49-F238E27FC236}">
                <a16:creationId xmlns:a16="http://schemas.microsoft.com/office/drawing/2014/main" id="{20218997-92F4-252F-7DC9-8E7E7B73E429}"/>
              </a:ext>
            </a:extLst>
          </p:cNvPr>
          <p:cNvSpPr txBox="1"/>
          <p:nvPr/>
        </p:nvSpPr>
        <p:spPr>
          <a:xfrm>
            <a:off x="7798378" y="1752158"/>
            <a:ext cx="3771900" cy="3139321"/>
          </a:xfrm>
          <a:prstGeom prst="rect">
            <a:avLst/>
          </a:prstGeom>
          <a:noFill/>
        </p:spPr>
        <p:txBody>
          <a:bodyPr wrap="square" rtlCol="0">
            <a:spAutoFit/>
          </a:bodyPr>
          <a:lstStyle/>
          <a:p>
            <a:r>
              <a:rPr lang="en-GB" dirty="0"/>
              <a:t>How does the writer use language here to describe Bella’s feelings towards Edward? </a:t>
            </a:r>
          </a:p>
          <a:p>
            <a:endParaRPr lang="en-GB" dirty="0"/>
          </a:p>
          <a:p>
            <a:r>
              <a:rPr lang="en-GB" dirty="0"/>
              <a:t>You could include the writer’s choice of: </a:t>
            </a:r>
          </a:p>
          <a:p>
            <a:endParaRPr lang="en-GB" dirty="0"/>
          </a:p>
          <a:p>
            <a:r>
              <a:rPr lang="en-GB" dirty="0"/>
              <a:t>• words and phrases </a:t>
            </a:r>
          </a:p>
          <a:p>
            <a:r>
              <a:rPr lang="en-GB" dirty="0"/>
              <a:t>• language features and techniques </a:t>
            </a:r>
          </a:p>
          <a:p>
            <a:r>
              <a:rPr lang="en-GB" dirty="0"/>
              <a:t>• sentence forms.                                                                                        </a:t>
            </a:r>
            <a:r>
              <a:rPr lang="en-GB" b="1" dirty="0"/>
              <a:t>[8 marks]</a:t>
            </a:r>
          </a:p>
        </p:txBody>
      </p:sp>
      <p:pic>
        <p:nvPicPr>
          <p:cNvPr id="3" name="Picture 2">
            <a:extLst>
              <a:ext uri="{FF2B5EF4-FFF2-40B4-BE49-F238E27FC236}">
                <a16:creationId xmlns:a16="http://schemas.microsoft.com/office/drawing/2014/main" id="{AD7E6EC7-4AA0-05F8-CDB6-49C631ECF9FB}"/>
              </a:ext>
            </a:extLst>
          </p:cNvPr>
          <p:cNvPicPr>
            <a:picLocks noChangeAspect="1"/>
          </p:cNvPicPr>
          <p:nvPr/>
        </p:nvPicPr>
        <p:blipFill>
          <a:blip r:embed="rId3"/>
          <a:stretch>
            <a:fillRect/>
          </a:stretch>
        </p:blipFill>
        <p:spPr>
          <a:xfrm>
            <a:off x="10027432" y="4750014"/>
            <a:ext cx="1903497" cy="1708439"/>
          </a:xfrm>
          <a:prstGeom prst="rect">
            <a:avLst/>
          </a:prstGeom>
        </p:spPr>
      </p:pic>
    </p:spTree>
    <p:extLst>
      <p:ext uri="{BB962C8B-B14F-4D97-AF65-F5344CB8AC3E}">
        <p14:creationId xmlns:p14="http://schemas.microsoft.com/office/powerpoint/2010/main" val="797666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xfrm>
            <a:off x="661554" y="188479"/>
            <a:ext cx="11360728" cy="684357"/>
          </a:xfrm>
          <a:solidFill>
            <a:srgbClr val="FFFF66"/>
          </a:solidFill>
        </p:spPr>
        <p:txBody>
          <a:bodyPr>
            <a:normAutofit fontScale="90000"/>
          </a:bodyPr>
          <a:lstStyle/>
          <a:p>
            <a:r>
              <a:rPr lang="en-GB" dirty="0"/>
              <a:t>Q2: Practice questions: </a:t>
            </a:r>
          </a:p>
        </p:txBody>
      </p:sp>
      <p:pic>
        <p:nvPicPr>
          <p:cNvPr id="6" name="Picture 5">
            <a:extLst>
              <a:ext uri="{FF2B5EF4-FFF2-40B4-BE49-F238E27FC236}">
                <a16:creationId xmlns:a16="http://schemas.microsoft.com/office/drawing/2014/main" id="{DCCE2D44-CD22-8904-82BC-D5BEE11E3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400" y="192361"/>
            <a:ext cx="3163839" cy="676591"/>
          </a:xfrm>
          <a:prstGeom prst="rect">
            <a:avLst/>
          </a:prstGeom>
        </p:spPr>
      </p:pic>
      <p:sp>
        <p:nvSpPr>
          <p:cNvPr id="4" name="TextBox 3">
            <a:extLst>
              <a:ext uri="{FF2B5EF4-FFF2-40B4-BE49-F238E27FC236}">
                <a16:creationId xmlns:a16="http://schemas.microsoft.com/office/drawing/2014/main" id="{3BF5A218-3425-8B0C-8B0C-4800849FD942}"/>
              </a:ext>
            </a:extLst>
          </p:cNvPr>
          <p:cNvSpPr txBox="1"/>
          <p:nvPr/>
        </p:nvSpPr>
        <p:spPr>
          <a:xfrm>
            <a:off x="351559" y="1997839"/>
            <a:ext cx="7377545" cy="2862322"/>
          </a:xfrm>
          <a:prstGeom prst="rect">
            <a:avLst/>
          </a:prstGeom>
          <a:noFill/>
        </p:spPr>
        <p:txBody>
          <a:bodyPr wrap="square" rtlCol="0">
            <a:spAutoFit/>
          </a:bodyPr>
          <a:lstStyle/>
          <a:p>
            <a:r>
              <a:rPr lang="en-GB" sz="2000" dirty="0"/>
              <a:t>Marley’s face. It was not in impenetrable shadow as the other objects in the yard were, but had a dismal light about it, like a bad lobster in a dark cellar. It was not angry or ferocious, but looked at Scrooge as Marley used to look: with ghostly spectacles turned up on its ghostly forehead. The hair was curiously stirred, as if by breath or hot-air; and, though the eyes were wide open, they were perfectly motionless. That, and its livid colour, made it horrible; but its horror seemed to be, in spite of the face and beyond its control, rather than a part of its on expression. </a:t>
            </a:r>
          </a:p>
        </p:txBody>
      </p:sp>
      <p:sp>
        <p:nvSpPr>
          <p:cNvPr id="7" name="TextBox 6">
            <a:extLst>
              <a:ext uri="{FF2B5EF4-FFF2-40B4-BE49-F238E27FC236}">
                <a16:creationId xmlns:a16="http://schemas.microsoft.com/office/drawing/2014/main" id="{368B105E-E399-7E8B-4696-81E77D708AAB}"/>
              </a:ext>
            </a:extLst>
          </p:cNvPr>
          <p:cNvSpPr txBox="1"/>
          <p:nvPr/>
        </p:nvSpPr>
        <p:spPr>
          <a:xfrm>
            <a:off x="486639" y="1360269"/>
            <a:ext cx="7107383" cy="369332"/>
          </a:xfrm>
          <a:prstGeom prst="rect">
            <a:avLst/>
          </a:prstGeom>
          <a:noFill/>
        </p:spPr>
        <p:txBody>
          <a:bodyPr wrap="square" rtlCol="0">
            <a:spAutoFit/>
          </a:bodyPr>
          <a:lstStyle/>
          <a:p>
            <a:pPr algn="ctr"/>
            <a:r>
              <a:rPr lang="en-GB" b="1" dirty="0"/>
              <a:t>Extract from ‘A Christmas Carol’ by Charles Dickens: </a:t>
            </a:r>
          </a:p>
        </p:txBody>
      </p:sp>
      <p:sp>
        <p:nvSpPr>
          <p:cNvPr id="8" name="TextBox 7">
            <a:extLst>
              <a:ext uri="{FF2B5EF4-FFF2-40B4-BE49-F238E27FC236}">
                <a16:creationId xmlns:a16="http://schemas.microsoft.com/office/drawing/2014/main" id="{20218997-92F4-252F-7DC9-8E7E7B73E429}"/>
              </a:ext>
            </a:extLst>
          </p:cNvPr>
          <p:cNvSpPr txBox="1"/>
          <p:nvPr/>
        </p:nvSpPr>
        <p:spPr>
          <a:xfrm>
            <a:off x="8040400" y="1997839"/>
            <a:ext cx="3771900" cy="2862322"/>
          </a:xfrm>
          <a:prstGeom prst="rect">
            <a:avLst/>
          </a:prstGeom>
          <a:noFill/>
        </p:spPr>
        <p:txBody>
          <a:bodyPr wrap="square" rtlCol="0">
            <a:spAutoFit/>
          </a:bodyPr>
          <a:lstStyle/>
          <a:p>
            <a:r>
              <a:rPr lang="en-GB" dirty="0"/>
              <a:t>How does the writer use language here to describe Marley? </a:t>
            </a:r>
          </a:p>
          <a:p>
            <a:endParaRPr lang="en-GB" dirty="0"/>
          </a:p>
          <a:p>
            <a:r>
              <a:rPr lang="en-GB" dirty="0"/>
              <a:t>You could include the writer’s choice of: </a:t>
            </a:r>
          </a:p>
          <a:p>
            <a:endParaRPr lang="en-GB" dirty="0"/>
          </a:p>
          <a:p>
            <a:r>
              <a:rPr lang="en-GB" dirty="0"/>
              <a:t>• words and phrases </a:t>
            </a:r>
          </a:p>
          <a:p>
            <a:r>
              <a:rPr lang="en-GB" dirty="0"/>
              <a:t>• language features and techniques </a:t>
            </a:r>
          </a:p>
          <a:p>
            <a:r>
              <a:rPr lang="en-GB" dirty="0"/>
              <a:t>• sentence forms.                                                                                        </a:t>
            </a:r>
            <a:r>
              <a:rPr lang="en-GB" b="1" dirty="0"/>
              <a:t>[8 marks]</a:t>
            </a:r>
          </a:p>
        </p:txBody>
      </p:sp>
      <p:pic>
        <p:nvPicPr>
          <p:cNvPr id="3" name="Picture 2">
            <a:extLst>
              <a:ext uri="{FF2B5EF4-FFF2-40B4-BE49-F238E27FC236}">
                <a16:creationId xmlns:a16="http://schemas.microsoft.com/office/drawing/2014/main" id="{D6FB89B7-1684-95CE-6D2C-A005CA6A1F80}"/>
              </a:ext>
            </a:extLst>
          </p:cNvPr>
          <p:cNvPicPr>
            <a:picLocks noChangeAspect="1"/>
          </p:cNvPicPr>
          <p:nvPr/>
        </p:nvPicPr>
        <p:blipFill>
          <a:blip r:embed="rId3"/>
          <a:stretch>
            <a:fillRect/>
          </a:stretch>
        </p:blipFill>
        <p:spPr>
          <a:xfrm>
            <a:off x="9917142" y="4666887"/>
            <a:ext cx="1903497" cy="1708439"/>
          </a:xfrm>
          <a:prstGeom prst="rect">
            <a:avLst/>
          </a:prstGeom>
        </p:spPr>
      </p:pic>
    </p:spTree>
    <p:extLst>
      <p:ext uri="{BB962C8B-B14F-4D97-AF65-F5344CB8AC3E}">
        <p14:creationId xmlns:p14="http://schemas.microsoft.com/office/powerpoint/2010/main" val="558474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2B3F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cs typeface="Calibri Light"/>
              </a:rPr>
              <a:t>Lesson 3</a:t>
            </a:r>
            <a:endParaRPr lang="en-GB" dirty="0"/>
          </a:p>
        </p:txBody>
      </p:sp>
      <p:sp>
        <p:nvSpPr>
          <p:cNvPr id="3" name="Subtitle 2"/>
          <p:cNvSpPr>
            <a:spLocks noGrp="1"/>
          </p:cNvSpPr>
          <p:nvPr>
            <p:ph type="subTitle" idx="1"/>
          </p:nvPr>
        </p:nvSpPr>
        <p:spPr/>
        <p:txBody>
          <a:bodyPr vert="horz" lIns="91440" tIns="45720" rIns="91440" bIns="45720" rtlCol="0" anchor="t">
            <a:normAutofit/>
          </a:bodyPr>
          <a:lstStyle/>
          <a:p>
            <a:r>
              <a:rPr lang="en-GB" dirty="0">
                <a:cs typeface="Calibri"/>
              </a:rPr>
              <a:t>English Language, Paper 1 – Question 3 (new pro-forma)</a:t>
            </a:r>
          </a:p>
          <a:p>
            <a:r>
              <a:rPr lang="en-GB" dirty="0">
                <a:cs typeface="Calibri"/>
              </a:rPr>
              <a:t>November 2018 paper: ‘Sound of Thunder’ (T-Rex Paper)</a:t>
            </a:r>
          </a:p>
        </p:txBody>
      </p:sp>
    </p:spTree>
    <p:extLst>
      <p:ext uri="{BB962C8B-B14F-4D97-AF65-F5344CB8AC3E}">
        <p14:creationId xmlns:p14="http://schemas.microsoft.com/office/powerpoint/2010/main" val="4133190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Knowledge Retrieval </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highlight>
                  <a:srgbClr val="00FFFF"/>
                </a:highlight>
              </a:rPr>
              <a:t>Title: How do I approach English Language Paper 1, Question 3?</a:t>
            </a:r>
            <a:endParaRPr lang="en-GB" sz="2400" b="1" u="sng" dirty="0">
              <a:highlight>
                <a:srgbClr val="00FFFF"/>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237243" y="1395135"/>
            <a:ext cx="321128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u="sng" dirty="0">
                <a:cs typeface="Calibri" panose="020F0502020204030204"/>
              </a:rPr>
              <a:t>Retrieval</a:t>
            </a:r>
          </a:p>
          <a:p>
            <a:endParaRPr lang="en-GB" sz="2800" b="1" u="sng" dirty="0">
              <a:cs typeface="Calibri" panose="020F0502020204030204"/>
            </a:endParaRPr>
          </a:p>
          <a:p>
            <a:r>
              <a:rPr lang="en-GB" sz="2800" dirty="0">
                <a:cs typeface="Calibri" panose="020F0502020204030204"/>
              </a:rPr>
              <a:t>Please complete the techniques retrieval sheet. </a:t>
            </a:r>
          </a:p>
          <a:p>
            <a:endParaRPr lang="en-GB" sz="2800" dirty="0">
              <a:cs typeface="Calibri" panose="020F0502020204030204"/>
            </a:endParaRPr>
          </a:p>
          <a:p>
            <a:r>
              <a:rPr lang="en-GB" sz="2800" dirty="0">
                <a:cs typeface="Calibri" panose="020F0502020204030204"/>
              </a:rPr>
              <a:t>These are some of the techniques you could identify in the Language paper.</a:t>
            </a:r>
          </a:p>
        </p:txBody>
      </p:sp>
      <p:pic>
        <p:nvPicPr>
          <p:cNvPr id="13" name="Picture 12">
            <a:extLst>
              <a:ext uri="{FF2B5EF4-FFF2-40B4-BE49-F238E27FC236}">
                <a16:creationId xmlns:a16="http://schemas.microsoft.com/office/drawing/2014/main" id="{1352B181-672B-42AA-9867-1D025D60DBF1}"/>
              </a:ext>
            </a:extLst>
          </p:cNvPr>
          <p:cNvPicPr>
            <a:picLocks noChangeAspect="1"/>
          </p:cNvPicPr>
          <p:nvPr/>
        </p:nvPicPr>
        <p:blipFill>
          <a:blip r:embed="rId6"/>
          <a:stretch>
            <a:fillRect/>
          </a:stretch>
        </p:blipFill>
        <p:spPr>
          <a:xfrm>
            <a:off x="6779340" y="1701799"/>
            <a:ext cx="4921815" cy="4961063"/>
          </a:xfrm>
          <a:prstGeom prst="rect">
            <a:avLst/>
          </a:prstGeom>
        </p:spPr>
      </p:pic>
      <p:pic>
        <p:nvPicPr>
          <p:cNvPr id="14" name="Picture 13">
            <a:extLst>
              <a:ext uri="{FF2B5EF4-FFF2-40B4-BE49-F238E27FC236}">
                <a16:creationId xmlns:a16="http://schemas.microsoft.com/office/drawing/2014/main" id="{41C1348F-AD17-4186-A942-0FBB5268EA42}"/>
              </a:ext>
            </a:extLst>
          </p:cNvPr>
          <p:cNvPicPr>
            <a:picLocks noChangeAspect="1"/>
          </p:cNvPicPr>
          <p:nvPr/>
        </p:nvPicPr>
        <p:blipFill>
          <a:blip r:embed="rId7"/>
          <a:stretch>
            <a:fillRect/>
          </a:stretch>
        </p:blipFill>
        <p:spPr>
          <a:xfrm>
            <a:off x="10183835" y="58737"/>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420689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2990" y="801394"/>
            <a:ext cx="11706026" cy="3046988"/>
          </a:xfrm>
          <a:prstGeom prst="rect">
            <a:avLst/>
          </a:prstGeom>
        </p:spPr>
        <p:txBody>
          <a:bodyPr wrap="none">
            <a:spAutoFit/>
          </a:bodyPr>
          <a:lstStyle/>
          <a:p>
            <a:pPr algn="ctr"/>
            <a:r>
              <a:rPr lang="en-GB" sz="9600" b="1" dirty="0"/>
              <a:t>Paper 1:</a:t>
            </a:r>
          </a:p>
          <a:p>
            <a:pPr algn="ctr"/>
            <a:r>
              <a:rPr lang="en-GB" sz="9600" b="1" dirty="0"/>
              <a:t>Section A – Question 3</a:t>
            </a:r>
          </a:p>
        </p:txBody>
      </p:sp>
      <p:pic>
        <p:nvPicPr>
          <p:cNvPr id="3" name="Picture 2">
            <a:extLst>
              <a:ext uri="{FF2B5EF4-FFF2-40B4-BE49-F238E27FC236}">
                <a16:creationId xmlns:a16="http://schemas.microsoft.com/office/drawing/2014/main" id="{0F7E1ECB-569C-8C58-6F4E-F93C7BED9F2E}"/>
              </a:ext>
            </a:extLst>
          </p:cNvPr>
          <p:cNvPicPr>
            <a:picLocks noChangeAspect="1"/>
          </p:cNvPicPr>
          <p:nvPr/>
        </p:nvPicPr>
        <p:blipFill>
          <a:blip r:embed="rId3"/>
          <a:stretch>
            <a:fillRect/>
          </a:stretch>
        </p:blipFill>
        <p:spPr>
          <a:xfrm>
            <a:off x="4862944" y="3848382"/>
            <a:ext cx="2183823" cy="2086172"/>
          </a:xfrm>
          <a:prstGeom prst="rect">
            <a:avLst/>
          </a:prstGeom>
        </p:spPr>
      </p:pic>
    </p:spTree>
    <p:extLst>
      <p:ext uri="{BB962C8B-B14F-4D97-AF65-F5344CB8AC3E}">
        <p14:creationId xmlns:p14="http://schemas.microsoft.com/office/powerpoint/2010/main" val="364831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Knowledge Retrieval </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774220"/>
            <a:ext cx="760586" cy="1115776"/>
          </a:xfrm>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3469" y="-11375"/>
                  <a:pt x="229894" y="20945"/>
                  <a:pt x="372687" y="0"/>
                </a:cubicBezTo>
                <a:cubicBezTo>
                  <a:pt x="533351" y="-13377"/>
                  <a:pt x="631816" y="-15366"/>
                  <a:pt x="760586" y="0"/>
                </a:cubicBezTo>
                <a:cubicBezTo>
                  <a:pt x="758277" y="146581"/>
                  <a:pt x="757959" y="471121"/>
                  <a:pt x="760586" y="580204"/>
                </a:cubicBezTo>
                <a:cubicBezTo>
                  <a:pt x="750554" y="715251"/>
                  <a:pt x="773776" y="913542"/>
                  <a:pt x="760586" y="1115776"/>
                </a:cubicBezTo>
                <a:cubicBezTo>
                  <a:pt x="659106" y="1106937"/>
                  <a:pt x="528417" y="1124530"/>
                  <a:pt x="395505" y="1115776"/>
                </a:cubicBezTo>
                <a:cubicBezTo>
                  <a:pt x="255028" y="1097420"/>
                  <a:pt x="158795" y="1109421"/>
                  <a:pt x="0" y="1115776"/>
                </a:cubicBezTo>
                <a:cubicBezTo>
                  <a:pt x="-24671" y="990595"/>
                  <a:pt x="-1788" y="745620"/>
                  <a:pt x="0" y="580204"/>
                </a:cubicBezTo>
                <a:cubicBezTo>
                  <a:pt x="14502" y="445192"/>
                  <a:pt x="47039" y="122930"/>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7754" y="-8732"/>
                          <a:pt x="236390" y="18507"/>
                          <a:pt x="372687" y="0"/>
                        </a:cubicBezTo>
                        <a:cubicBezTo>
                          <a:pt x="508984" y="-18507"/>
                          <a:pt x="654076" y="-16074"/>
                          <a:pt x="760586" y="0"/>
                        </a:cubicBezTo>
                        <a:cubicBezTo>
                          <a:pt x="776840" y="128454"/>
                          <a:pt x="763373" y="441193"/>
                          <a:pt x="760586" y="580204"/>
                        </a:cubicBezTo>
                        <a:cubicBezTo>
                          <a:pt x="757799" y="719215"/>
                          <a:pt x="745649" y="900103"/>
                          <a:pt x="760586" y="1115776"/>
                        </a:cubicBezTo>
                        <a:cubicBezTo>
                          <a:pt x="634406" y="1104007"/>
                          <a:pt x="524598" y="1132389"/>
                          <a:pt x="395505" y="1115776"/>
                        </a:cubicBezTo>
                        <a:cubicBezTo>
                          <a:pt x="266412" y="1099163"/>
                          <a:pt x="166238" y="1102414"/>
                          <a:pt x="0" y="1115776"/>
                        </a:cubicBezTo>
                        <a:cubicBezTo>
                          <a:pt x="-23006" y="1006474"/>
                          <a:pt x="10156" y="729021"/>
                          <a:pt x="0" y="580204"/>
                        </a:cubicBezTo>
                        <a:cubicBezTo>
                          <a:pt x="-10156" y="431387"/>
                          <a:pt x="24380" y="1174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highlight>
                  <a:srgbClr val="00FFFF"/>
                </a:highlight>
              </a:rPr>
              <a:t>Title: How do I approach English Language Paper 1, Question 3?</a:t>
            </a:r>
            <a:endParaRPr lang="en-GB" sz="2400" b="1" u="sng" dirty="0">
              <a:highlight>
                <a:srgbClr val="00FFFF"/>
              </a:highlight>
              <a:cs typeface="Calibri"/>
            </a:endParaRPr>
          </a:p>
          <a:p>
            <a:pPr marL="514350" indent="-514350" algn="ctr">
              <a:buAutoNum type="arabicPeriod"/>
            </a:pPr>
            <a:endParaRPr lang="en-GB" sz="3200" b="1" dirty="0"/>
          </a:p>
        </p:txBody>
      </p:sp>
      <p:sp>
        <p:nvSpPr>
          <p:cNvPr id="8" name="TextBox 7">
            <a:extLst>
              <a:ext uri="{FF2B5EF4-FFF2-40B4-BE49-F238E27FC236}">
                <a16:creationId xmlns:a16="http://schemas.microsoft.com/office/drawing/2014/main" id="{E613215E-409A-DE45-C209-F5D488630099}"/>
              </a:ext>
            </a:extLst>
          </p:cNvPr>
          <p:cNvSpPr txBox="1"/>
          <p:nvPr/>
        </p:nvSpPr>
        <p:spPr>
          <a:xfrm>
            <a:off x="1451429" y="1669143"/>
            <a:ext cx="9833427"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u="sng" dirty="0">
                <a:highlight>
                  <a:srgbClr val="00FFFF"/>
                </a:highlight>
                <a:cs typeface="Calibri"/>
              </a:rPr>
              <a:t>What do we mean by structure? </a:t>
            </a:r>
          </a:p>
          <a:p>
            <a:endParaRPr lang="en-GB" sz="2800" b="1" u="sng" dirty="0">
              <a:highlight>
                <a:srgbClr val="00FFFF"/>
              </a:highlight>
              <a:cs typeface="Calibri"/>
            </a:endParaRPr>
          </a:p>
          <a:p>
            <a:pPr algn="ctr"/>
            <a:r>
              <a:rPr lang="en-GB" sz="2200" dirty="0">
                <a:cs typeface="Calibri"/>
              </a:rPr>
              <a:t>Structure refers to the arrangement / sequencing of a text. When we consider, we need to think about the “journey of the piece”. What journey does the writer take the reader on? We need to remember that w</a:t>
            </a:r>
            <a:r>
              <a:rPr lang="en-GB" sz="2200" dirty="0"/>
              <a:t>riters structure their texts deliberately to make the reader think and feel certain things.</a:t>
            </a:r>
          </a:p>
          <a:p>
            <a:pPr algn="ctr"/>
            <a:endParaRPr lang="en-GB" sz="2200" dirty="0">
              <a:cs typeface="Calibri"/>
            </a:endParaRPr>
          </a:p>
          <a:p>
            <a:r>
              <a:rPr lang="en-GB" sz="2200" dirty="0">
                <a:cs typeface="Calibri"/>
              </a:rPr>
              <a:t>When we look at structure in a text, we look at certain things:</a:t>
            </a:r>
          </a:p>
          <a:p>
            <a:pPr marL="457200" indent="-457200">
              <a:buFont typeface="Arial"/>
              <a:buChar char="•"/>
            </a:pPr>
            <a:r>
              <a:rPr lang="en-GB" sz="2200" dirty="0">
                <a:cs typeface="Calibri"/>
              </a:rPr>
              <a:t>What happens at the beginning of the extract and why?</a:t>
            </a:r>
          </a:p>
          <a:p>
            <a:pPr marL="457200" indent="-457200">
              <a:buFont typeface="Arial"/>
              <a:buChar char="•"/>
            </a:pPr>
            <a:r>
              <a:rPr lang="en-GB" sz="2200" dirty="0">
                <a:cs typeface="Calibri"/>
              </a:rPr>
              <a:t>What happens at the end of the extract and why?</a:t>
            </a:r>
          </a:p>
          <a:p>
            <a:pPr marL="457200" indent="-457200">
              <a:buFont typeface="Arial"/>
              <a:buChar char="•"/>
            </a:pPr>
            <a:r>
              <a:rPr lang="en-GB" sz="2200" dirty="0">
                <a:cs typeface="Calibri"/>
              </a:rPr>
              <a:t>Do the characters use speech/dialogue?</a:t>
            </a:r>
          </a:p>
          <a:p>
            <a:pPr marL="457200" indent="-457200">
              <a:buFont typeface="Arial"/>
              <a:buChar char="•"/>
            </a:pPr>
            <a:r>
              <a:rPr lang="en-GB" sz="2200" dirty="0">
                <a:cs typeface="Calibri"/>
              </a:rPr>
              <a:t>Shifts in person, time, tone, setting</a:t>
            </a:r>
          </a:p>
          <a:p>
            <a:pPr marL="457200" indent="-457200">
              <a:buFont typeface="Arial"/>
              <a:buChar char="•"/>
            </a:pPr>
            <a:r>
              <a:rPr lang="en-GB" sz="2200" dirty="0">
                <a:cs typeface="Calibri"/>
              </a:rPr>
              <a:t>Foreshadowing (hinting at something that will happen later)</a:t>
            </a:r>
          </a:p>
          <a:p>
            <a:pPr marL="457200" indent="-457200">
              <a:buFont typeface="Arial"/>
              <a:buChar char="•"/>
            </a:pPr>
            <a:r>
              <a:rPr lang="en-GB" sz="2200" dirty="0">
                <a:cs typeface="Calibri"/>
              </a:rPr>
              <a:t>Cyclical structure – does the text end in a similar way to how it started</a:t>
            </a:r>
            <a:r>
              <a:rPr lang="en-GB" sz="2400" dirty="0">
                <a:cs typeface="Calibri"/>
              </a:rPr>
              <a:t>?</a:t>
            </a:r>
          </a:p>
        </p:txBody>
      </p:sp>
      <p:pic>
        <p:nvPicPr>
          <p:cNvPr id="13" name="Picture 12">
            <a:extLst>
              <a:ext uri="{FF2B5EF4-FFF2-40B4-BE49-F238E27FC236}">
                <a16:creationId xmlns:a16="http://schemas.microsoft.com/office/drawing/2014/main" id="{E654408F-2DD6-40D2-A08C-37EB2847FB5B}"/>
              </a:ext>
            </a:extLst>
          </p:cNvPr>
          <p:cNvPicPr>
            <a:picLocks noChangeAspect="1"/>
          </p:cNvPicPr>
          <p:nvPr/>
        </p:nvPicPr>
        <p:blipFill>
          <a:blip r:embed="rId6"/>
          <a:stretch>
            <a:fillRect/>
          </a:stretch>
        </p:blipFill>
        <p:spPr>
          <a:xfrm>
            <a:off x="10183835" y="668315"/>
            <a:ext cx="1927330" cy="662813"/>
          </a:xfrm>
          <a:prstGeom prst="rect">
            <a:avLst/>
          </a:prstGeom>
        </p:spPr>
      </p:pic>
      <p:sp>
        <p:nvSpPr>
          <p:cNvPr id="15" name="Rectangle 14">
            <a:extLst>
              <a:ext uri="{FF2B5EF4-FFF2-40B4-BE49-F238E27FC236}">
                <a16:creationId xmlns:a16="http://schemas.microsoft.com/office/drawing/2014/main" id="{23EA1789-83F1-443C-905B-F1AEE21026EC}"/>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spTree>
    <p:extLst>
      <p:ext uri="{BB962C8B-B14F-4D97-AF65-F5344CB8AC3E}">
        <p14:creationId xmlns:p14="http://schemas.microsoft.com/office/powerpoint/2010/main" val="33699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anim calcmode="lin" valueType="num">
                                      <p:cBhvr>
                                        <p:cTn id="2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1000"/>
                                        <p:tgtEl>
                                          <p:spTgt spid="8">
                                            <p:txEl>
                                              <p:pRg st="5" end="5"/>
                                            </p:txEl>
                                          </p:spTgt>
                                        </p:tgtEl>
                                      </p:cBhvr>
                                    </p:animEffect>
                                    <p:anim calcmode="lin" valueType="num">
                                      <p:cBhvr>
                                        <p:cTn id="2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fade">
                                      <p:cBhvr>
                                        <p:cTn id="29" dur="1000"/>
                                        <p:tgtEl>
                                          <p:spTgt spid="8">
                                            <p:txEl>
                                              <p:pRg st="6" end="6"/>
                                            </p:txEl>
                                          </p:spTgt>
                                        </p:tgtEl>
                                      </p:cBhvr>
                                    </p:animEffect>
                                    <p:anim calcmode="lin" valueType="num">
                                      <p:cBhvr>
                                        <p:cTn id="3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6" end="6"/>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1000"/>
                                        <p:tgtEl>
                                          <p:spTgt spid="8">
                                            <p:txEl>
                                              <p:pRg st="7" end="7"/>
                                            </p:txEl>
                                          </p:spTgt>
                                        </p:tgtEl>
                                      </p:cBhvr>
                                    </p:animEffect>
                                    <p:anim calcmode="lin" valueType="num">
                                      <p:cBhvr>
                                        <p:cTn id="35"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7" end="7"/>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fade">
                                      <p:cBhvr>
                                        <p:cTn id="39" dur="1000"/>
                                        <p:tgtEl>
                                          <p:spTgt spid="8">
                                            <p:txEl>
                                              <p:pRg st="8" end="8"/>
                                            </p:txEl>
                                          </p:spTgt>
                                        </p:tgtEl>
                                      </p:cBhvr>
                                    </p:animEffect>
                                    <p:anim calcmode="lin" valueType="num">
                                      <p:cBhvr>
                                        <p:cTn id="40"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8" end="8"/>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8">
                                            <p:txEl>
                                              <p:pRg st="9" end="9"/>
                                            </p:txEl>
                                          </p:spTgt>
                                        </p:tgtEl>
                                        <p:attrNameLst>
                                          <p:attrName>style.visibility</p:attrName>
                                        </p:attrNameLst>
                                      </p:cBhvr>
                                      <p:to>
                                        <p:strVal val="visible"/>
                                      </p:to>
                                    </p:set>
                                    <p:animEffect transition="in" filter="fade">
                                      <p:cBhvr>
                                        <p:cTn id="44" dur="1000"/>
                                        <p:tgtEl>
                                          <p:spTgt spid="8">
                                            <p:txEl>
                                              <p:pRg st="9" end="9"/>
                                            </p:txEl>
                                          </p:spTgt>
                                        </p:tgtEl>
                                      </p:cBhvr>
                                    </p:animEffect>
                                    <p:anim calcmode="lin" valueType="num">
                                      <p:cBhvr>
                                        <p:cTn id="45"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8">
                                            <p:txEl>
                                              <p:pRg st="9" end="9"/>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8">
                                            <p:txEl>
                                              <p:pRg st="10" end="10"/>
                                            </p:txEl>
                                          </p:spTgt>
                                        </p:tgtEl>
                                        <p:attrNameLst>
                                          <p:attrName>style.visibility</p:attrName>
                                        </p:attrNameLst>
                                      </p:cBhvr>
                                      <p:to>
                                        <p:strVal val="visible"/>
                                      </p:to>
                                    </p:set>
                                    <p:animEffect transition="in" filter="fade">
                                      <p:cBhvr>
                                        <p:cTn id="49" dur="1000"/>
                                        <p:tgtEl>
                                          <p:spTgt spid="8">
                                            <p:txEl>
                                              <p:pRg st="10" end="10"/>
                                            </p:txEl>
                                          </p:spTgt>
                                        </p:tgtEl>
                                      </p:cBhvr>
                                    </p:animEffect>
                                    <p:anim calcmode="lin" valueType="num">
                                      <p:cBhvr>
                                        <p:cTn id="50"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Understanding the Q</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4554" y="1774220"/>
            <a:ext cx="760586" cy="1115776"/>
          </a:xfrm>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3469" y="-11375"/>
                  <a:pt x="229894" y="20945"/>
                  <a:pt x="372687" y="0"/>
                </a:cubicBezTo>
                <a:cubicBezTo>
                  <a:pt x="533351" y="-13377"/>
                  <a:pt x="631816" y="-15366"/>
                  <a:pt x="760586" y="0"/>
                </a:cubicBezTo>
                <a:cubicBezTo>
                  <a:pt x="758277" y="146581"/>
                  <a:pt x="757959" y="471121"/>
                  <a:pt x="760586" y="580204"/>
                </a:cubicBezTo>
                <a:cubicBezTo>
                  <a:pt x="750554" y="715251"/>
                  <a:pt x="773776" y="913542"/>
                  <a:pt x="760586" y="1115776"/>
                </a:cubicBezTo>
                <a:cubicBezTo>
                  <a:pt x="659106" y="1106937"/>
                  <a:pt x="528417" y="1124530"/>
                  <a:pt x="395505" y="1115776"/>
                </a:cubicBezTo>
                <a:cubicBezTo>
                  <a:pt x="255028" y="1097420"/>
                  <a:pt x="158795" y="1109421"/>
                  <a:pt x="0" y="1115776"/>
                </a:cubicBezTo>
                <a:cubicBezTo>
                  <a:pt x="-24671" y="990595"/>
                  <a:pt x="-1788" y="745620"/>
                  <a:pt x="0" y="580204"/>
                </a:cubicBezTo>
                <a:cubicBezTo>
                  <a:pt x="14502" y="445192"/>
                  <a:pt x="47039" y="122930"/>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7754" y="-8732"/>
                          <a:pt x="236390" y="18507"/>
                          <a:pt x="372687" y="0"/>
                        </a:cubicBezTo>
                        <a:cubicBezTo>
                          <a:pt x="508984" y="-18507"/>
                          <a:pt x="654076" y="-16074"/>
                          <a:pt x="760586" y="0"/>
                        </a:cubicBezTo>
                        <a:cubicBezTo>
                          <a:pt x="776840" y="128454"/>
                          <a:pt x="763373" y="441193"/>
                          <a:pt x="760586" y="580204"/>
                        </a:cubicBezTo>
                        <a:cubicBezTo>
                          <a:pt x="757799" y="719215"/>
                          <a:pt x="745649" y="900103"/>
                          <a:pt x="760586" y="1115776"/>
                        </a:cubicBezTo>
                        <a:cubicBezTo>
                          <a:pt x="634406" y="1104007"/>
                          <a:pt x="524598" y="1132389"/>
                          <a:pt x="395505" y="1115776"/>
                        </a:cubicBezTo>
                        <a:cubicBezTo>
                          <a:pt x="266412" y="1099163"/>
                          <a:pt x="166238" y="1102414"/>
                          <a:pt x="0" y="1115776"/>
                        </a:cubicBezTo>
                        <a:cubicBezTo>
                          <a:pt x="-23006" y="1006474"/>
                          <a:pt x="10156" y="729021"/>
                          <a:pt x="0" y="580204"/>
                        </a:cubicBezTo>
                        <a:cubicBezTo>
                          <a:pt x="-10156" y="431387"/>
                          <a:pt x="24380" y="1174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highlight>
                  <a:srgbClr val="00FFFF"/>
                </a:highlight>
              </a:rPr>
              <a:t>Title: How do I approach English Language Paper 1, Question 3?</a:t>
            </a:r>
            <a:endParaRPr lang="en-GB" sz="2400" b="1" u="sng" dirty="0">
              <a:highlight>
                <a:srgbClr val="00FFFF"/>
              </a:highlight>
              <a:cs typeface="Calibri"/>
            </a:endParaRPr>
          </a:p>
          <a:p>
            <a:pPr marL="514350" indent="-514350" algn="ctr">
              <a:buAutoNum type="arabicPeriod"/>
            </a:pPr>
            <a:endParaRPr lang="en-GB" sz="3200" b="1" dirty="0"/>
          </a:p>
        </p:txBody>
      </p:sp>
      <p:sp>
        <p:nvSpPr>
          <p:cNvPr id="15" name="Rectangle 14">
            <a:extLst>
              <a:ext uri="{FF2B5EF4-FFF2-40B4-BE49-F238E27FC236}">
                <a16:creationId xmlns:a16="http://schemas.microsoft.com/office/drawing/2014/main" id="{23EA1789-83F1-443C-905B-F1AEE21026EC}"/>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17" name="Picture 16">
            <a:extLst>
              <a:ext uri="{FF2B5EF4-FFF2-40B4-BE49-F238E27FC236}">
                <a16:creationId xmlns:a16="http://schemas.microsoft.com/office/drawing/2014/main" id="{CFED4F8B-F7AB-4C86-BAE2-2207C7F3354D}"/>
              </a:ext>
            </a:extLst>
          </p:cNvPr>
          <p:cNvPicPr>
            <a:picLocks noChangeAspect="1"/>
          </p:cNvPicPr>
          <p:nvPr/>
        </p:nvPicPr>
        <p:blipFill>
          <a:blip r:embed="rId6"/>
          <a:stretch>
            <a:fillRect/>
          </a:stretch>
        </p:blipFill>
        <p:spPr>
          <a:xfrm>
            <a:off x="2352488" y="2425252"/>
            <a:ext cx="7831347" cy="3004777"/>
          </a:xfrm>
          <a:prstGeom prst="rect">
            <a:avLst/>
          </a:prstGeom>
        </p:spPr>
      </p:pic>
      <p:pic>
        <p:nvPicPr>
          <p:cNvPr id="18" name="Picture 17">
            <a:extLst>
              <a:ext uri="{FF2B5EF4-FFF2-40B4-BE49-F238E27FC236}">
                <a16:creationId xmlns:a16="http://schemas.microsoft.com/office/drawing/2014/main" id="{1E507CF8-AF59-41D3-8D7E-40698ED6FD1A}"/>
              </a:ext>
            </a:extLst>
          </p:cNvPr>
          <p:cNvPicPr>
            <a:picLocks noChangeAspect="1"/>
          </p:cNvPicPr>
          <p:nvPr/>
        </p:nvPicPr>
        <p:blipFill>
          <a:blip r:embed="rId7"/>
          <a:stretch>
            <a:fillRect/>
          </a:stretch>
        </p:blipFill>
        <p:spPr>
          <a:xfrm>
            <a:off x="10150324" y="668315"/>
            <a:ext cx="1932031" cy="691018"/>
          </a:xfrm>
          <a:prstGeom prst="rect">
            <a:avLst/>
          </a:prstGeom>
        </p:spPr>
      </p:pic>
    </p:spTree>
    <p:extLst>
      <p:ext uri="{BB962C8B-B14F-4D97-AF65-F5344CB8AC3E}">
        <p14:creationId xmlns:p14="http://schemas.microsoft.com/office/powerpoint/2010/main" val="181841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3213" y="1774220"/>
            <a:ext cx="760586" cy="1115776"/>
          </a:xfrm>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3469" y="-11375"/>
                  <a:pt x="229894" y="20945"/>
                  <a:pt x="372687" y="0"/>
                </a:cubicBezTo>
                <a:cubicBezTo>
                  <a:pt x="533351" y="-13377"/>
                  <a:pt x="631816" y="-15366"/>
                  <a:pt x="760586" y="0"/>
                </a:cubicBezTo>
                <a:cubicBezTo>
                  <a:pt x="758277" y="146581"/>
                  <a:pt x="757959" y="471121"/>
                  <a:pt x="760586" y="580204"/>
                </a:cubicBezTo>
                <a:cubicBezTo>
                  <a:pt x="750554" y="715251"/>
                  <a:pt x="773776" y="913542"/>
                  <a:pt x="760586" y="1115776"/>
                </a:cubicBezTo>
                <a:cubicBezTo>
                  <a:pt x="659106" y="1106937"/>
                  <a:pt x="528417" y="1124530"/>
                  <a:pt x="395505" y="1115776"/>
                </a:cubicBezTo>
                <a:cubicBezTo>
                  <a:pt x="255028" y="1097420"/>
                  <a:pt x="158795" y="1109421"/>
                  <a:pt x="0" y="1115776"/>
                </a:cubicBezTo>
                <a:cubicBezTo>
                  <a:pt x="-24671" y="990595"/>
                  <a:pt x="-1788" y="745620"/>
                  <a:pt x="0" y="580204"/>
                </a:cubicBezTo>
                <a:cubicBezTo>
                  <a:pt x="14502" y="445192"/>
                  <a:pt x="47039" y="122930"/>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7754" y="-8732"/>
                          <a:pt x="236390" y="18507"/>
                          <a:pt x="372687" y="0"/>
                        </a:cubicBezTo>
                        <a:cubicBezTo>
                          <a:pt x="508984" y="-18507"/>
                          <a:pt x="654076" y="-16074"/>
                          <a:pt x="760586" y="0"/>
                        </a:cubicBezTo>
                        <a:cubicBezTo>
                          <a:pt x="776840" y="128454"/>
                          <a:pt x="763373" y="441193"/>
                          <a:pt x="760586" y="580204"/>
                        </a:cubicBezTo>
                        <a:cubicBezTo>
                          <a:pt x="757799" y="719215"/>
                          <a:pt x="745649" y="900103"/>
                          <a:pt x="760586" y="1115776"/>
                        </a:cubicBezTo>
                        <a:cubicBezTo>
                          <a:pt x="634406" y="1104007"/>
                          <a:pt x="524598" y="1132389"/>
                          <a:pt x="395505" y="1115776"/>
                        </a:cubicBezTo>
                        <a:cubicBezTo>
                          <a:pt x="266412" y="1099163"/>
                          <a:pt x="166238" y="1102414"/>
                          <a:pt x="0" y="1115776"/>
                        </a:cubicBezTo>
                        <a:cubicBezTo>
                          <a:pt x="-23006" y="1006474"/>
                          <a:pt x="10156" y="729021"/>
                          <a:pt x="0" y="580204"/>
                        </a:cubicBezTo>
                        <a:cubicBezTo>
                          <a:pt x="-10156" y="431387"/>
                          <a:pt x="24380" y="1174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104057" y="209255"/>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highlight>
                  <a:srgbClr val="00FFFF"/>
                </a:highlight>
              </a:rPr>
              <a:t>In pairs, re-read the source and discuss the table below:</a:t>
            </a:r>
            <a:endParaRPr lang="en-GB" sz="2400" b="1" u="sng" dirty="0">
              <a:highlight>
                <a:srgbClr val="00FFFF"/>
              </a:highlight>
              <a:cs typeface="Calibri"/>
            </a:endParaRPr>
          </a:p>
          <a:p>
            <a:pPr marL="514350" indent="-514350" algn="ctr">
              <a:buAutoNum type="arabicPeriod"/>
            </a:pPr>
            <a:endParaRPr lang="en-GB" sz="3200" b="1" dirty="0">
              <a:highlight>
                <a:srgbClr val="00FFFF"/>
              </a:highlight>
            </a:endParaRPr>
          </a:p>
        </p:txBody>
      </p:sp>
      <p:sp>
        <p:nvSpPr>
          <p:cNvPr id="8" name="TextBox 7">
            <a:extLst>
              <a:ext uri="{FF2B5EF4-FFF2-40B4-BE49-F238E27FC236}">
                <a16:creationId xmlns:a16="http://schemas.microsoft.com/office/drawing/2014/main" id="{E613215E-409A-DE45-C209-F5D488630099}"/>
              </a:ext>
            </a:extLst>
          </p:cNvPr>
          <p:cNvSpPr txBox="1"/>
          <p:nvPr/>
        </p:nvSpPr>
        <p:spPr>
          <a:xfrm>
            <a:off x="1451429" y="1669143"/>
            <a:ext cx="98334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dirty="0">
                <a:cs typeface="Calibri"/>
              </a:rPr>
              <a:t>Does the extract do any of these things?</a:t>
            </a:r>
          </a:p>
        </p:txBody>
      </p:sp>
      <p:graphicFrame>
        <p:nvGraphicFramePr>
          <p:cNvPr id="13" name="Table 12">
            <a:extLst>
              <a:ext uri="{FF2B5EF4-FFF2-40B4-BE49-F238E27FC236}">
                <a16:creationId xmlns:a16="http://schemas.microsoft.com/office/drawing/2014/main" id="{4D585FD8-96CB-14D9-AF3E-C26F0ECE0986}"/>
              </a:ext>
            </a:extLst>
          </p:cNvPr>
          <p:cNvGraphicFramePr>
            <a:graphicFrameLocks noGrp="1"/>
          </p:cNvGraphicFramePr>
          <p:nvPr>
            <p:extLst>
              <p:ext uri="{D42A27DB-BD31-4B8C-83A1-F6EECF244321}">
                <p14:modId xmlns:p14="http://schemas.microsoft.com/office/powerpoint/2010/main" val="3666869443"/>
              </p:ext>
            </p:extLst>
          </p:nvPr>
        </p:nvGraphicFramePr>
        <p:xfrm>
          <a:off x="1245506" y="2275484"/>
          <a:ext cx="10039350" cy="4434840"/>
        </p:xfrm>
        <a:graphic>
          <a:graphicData uri="http://schemas.openxmlformats.org/drawingml/2006/table">
            <a:tbl>
              <a:tblPr firstRow="1" bandRow="1">
                <a:tableStyleId>{5940675A-B579-460E-94D1-54222C63F5DA}</a:tableStyleId>
              </a:tblPr>
              <a:tblGrid>
                <a:gridCol w="2638425">
                  <a:extLst>
                    <a:ext uri="{9D8B030D-6E8A-4147-A177-3AD203B41FA5}">
                      <a16:colId xmlns:a16="http://schemas.microsoft.com/office/drawing/2014/main" val="1768887511"/>
                    </a:ext>
                  </a:extLst>
                </a:gridCol>
                <a:gridCol w="3238500">
                  <a:extLst>
                    <a:ext uri="{9D8B030D-6E8A-4147-A177-3AD203B41FA5}">
                      <a16:colId xmlns:a16="http://schemas.microsoft.com/office/drawing/2014/main" val="21402242"/>
                    </a:ext>
                  </a:extLst>
                </a:gridCol>
                <a:gridCol w="4162425">
                  <a:extLst>
                    <a:ext uri="{9D8B030D-6E8A-4147-A177-3AD203B41FA5}">
                      <a16:colId xmlns:a16="http://schemas.microsoft.com/office/drawing/2014/main" val="1086901459"/>
                    </a:ext>
                  </a:extLst>
                </a:gridCol>
              </a:tblGrid>
              <a:tr h="361950">
                <a:tc>
                  <a:txBody>
                    <a:bodyPr/>
                    <a:lstStyle/>
                    <a:p>
                      <a:pPr fontAlgn="base"/>
                      <a:r>
                        <a:rPr lang="en-GB" sz="2100" dirty="0">
                          <a:effectLst/>
                        </a:rPr>
                        <a:t>The characters speak to each other. (dialogue)​</a:t>
                      </a:r>
                      <a:endParaRPr lang="en-GB" dirty="0">
                        <a:effectLst/>
                      </a:endParaRPr>
                    </a:p>
                  </a:txBody>
                  <a:tcPr/>
                </a:tc>
                <a:tc>
                  <a:txBody>
                    <a:bodyPr/>
                    <a:lstStyle/>
                    <a:p>
                      <a:pPr fontAlgn="base"/>
                      <a:r>
                        <a:rPr lang="en-GB" sz="2100" dirty="0">
                          <a:effectLst/>
                        </a:rPr>
                        <a:t>The extract begins in one location, but then changes to a different place (shift in setting).​</a:t>
                      </a:r>
                      <a:endParaRPr lang="en-GB" dirty="0">
                        <a:effectLst/>
                      </a:endParaRPr>
                    </a:p>
                  </a:txBody>
                  <a:tcPr/>
                </a:tc>
                <a:tc>
                  <a:txBody>
                    <a:bodyPr/>
                    <a:lstStyle/>
                    <a:p>
                      <a:pPr fontAlgn="base"/>
                      <a:r>
                        <a:rPr lang="en-GB" sz="2100" dirty="0">
                          <a:effectLst/>
                        </a:rPr>
                        <a:t>The extract begins by taking place in the morning, but in the next paragraph changes to the afternoon (shift in time).​</a:t>
                      </a:r>
                      <a:endParaRPr lang="en-GB" dirty="0">
                        <a:effectLst/>
                      </a:endParaRPr>
                    </a:p>
                  </a:txBody>
                  <a:tcPr/>
                </a:tc>
                <a:extLst>
                  <a:ext uri="{0D108BD9-81ED-4DB2-BD59-A6C34878D82A}">
                    <a16:rowId xmlns:a16="http://schemas.microsoft.com/office/drawing/2014/main" val="863347499"/>
                  </a:ext>
                </a:extLst>
              </a:tr>
              <a:tr h="361950">
                <a:tc>
                  <a:txBody>
                    <a:bodyPr/>
                    <a:lstStyle/>
                    <a:p>
                      <a:pPr fontAlgn="base"/>
                      <a:r>
                        <a:rPr lang="en-GB" sz="2100" dirty="0">
                          <a:effectLst/>
                        </a:rPr>
                        <a:t>The extract changes from being one tone to another. (shift in tone)</a:t>
                      </a:r>
                    </a:p>
                  </a:txBody>
                  <a:tcPr/>
                </a:tc>
                <a:tc>
                  <a:txBody>
                    <a:bodyPr/>
                    <a:lstStyle/>
                    <a:p>
                      <a:pPr fontAlgn="base"/>
                      <a:r>
                        <a:rPr lang="en-GB" sz="2100" dirty="0">
                          <a:effectLst/>
                        </a:rPr>
                        <a:t>The extract begins by following one character, but then changes to a different character.​ (shift in character)</a:t>
                      </a:r>
                      <a:endParaRPr lang="en-GB" dirty="0">
                        <a:effectLst/>
                      </a:endParaRPr>
                    </a:p>
                  </a:txBody>
                  <a:tcPr/>
                </a:tc>
                <a:tc>
                  <a:txBody>
                    <a:bodyPr/>
                    <a:lstStyle/>
                    <a:p>
                      <a:pPr fontAlgn="base"/>
                      <a:r>
                        <a:rPr lang="en-GB" sz="2100" dirty="0">
                          <a:effectLst/>
                        </a:rPr>
                        <a:t>The extract hints at something that will happen later.​ (foreshadowing)</a:t>
                      </a:r>
                      <a:endParaRPr lang="en-GB" dirty="0">
                        <a:effectLst/>
                      </a:endParaRPr>
                    </a:p>
                  </a:txBody>
                  <a:tcPr/>
                </a:tc>
                <a:extLst>
                  <a:ext uri="{0D108BD9-81ED-4DB2-BD59-A6C34878D82A}">
                    <a16:rowId xmlns:a16="http://schemas.microsoft.com/office/drawing/2014/main" val="2959321155"/>
                  </a:ext>
                </a:extLst>
              </a:tr>
              <a:tr h="361950">
                <a:tc>
                  <a:txBody>
                    <a:bodyPr/>
                    <a:lstStyle/>
                    <a:p>
                      <a:pPr fontAlgn="base"/>
                      <a:r>
                        <a:rPr lang="en-GB" sz="2100" dirty="0">
                          <a:effectLst/>
                        </a:rPr>
                        <a:t>The extract ends in the same way that it begins.​ (cyclical structure)</a:t>
                      </a:r>
                      <a:endParaRPr lang="en-GB" dirty="0">
                        <a:effectLst/>
                      </a:endParaRPr>
                    </a:p>
                  </a:txBody>
                  <a:tcPr/>
                </a:tc>
                <a:tc>
                  <a:txBody>
                    <a:bodyPr/>
                    <a:lstStyle/>
                    <a:p>
                      <a:pPr fontAlgn="base"/>
                      <a:r>
                        <a:rPr lang="en-GB" sz="2100" dirty="0">
                          <a:effectLst/>
                        </a:rPr>
                        <a:t>The extract is broken up into small chunks of writing.​ (paragraphs)</a:t>
                      </a:r>
                      <a:endParaRPr lang="en-GB" dirty="0">
                        <a:effectLst/>
                      </a:endParaRPr>
                    </a:p>
                  </a:txBody>
                  <a:tcPr/>
                </a:tc>
                <a:tc>
                  <a:txBody>
                    <a:bodyPr/>
                    <a:lstStyle/>
                    <a:p>
                      <a:pPr fontAlgn="base"/>
                      <a:r>
                        <a:rPr lang="en-GB" sz="2100" dirty="0">
                          <a:effectLst/>
                        </a:rPr>
                        <a:t>The extract changes from hearing one character's thoughts to a different character's thoughts.​ (narrative perspective)</a:t>
                      </a:r>
                      <a:endParaRPr lang="en-GB" dirty="0">
                        <a:effectLst/>
                      </a:endParaRPr>
                    </a:p>
                  </a:txBody>
                  <a:tcPr/>
                </a:tc>
                <a:extLst>
                  <a:ext uri="{0D108BD9-81ED-4DB2-BD59-A6C34878D82A}">
                    <a16:rowId xmlns:a16="http://schemas.microsoft.com/office/drawing/2014/main" val="1048100172"/>
                  </a:ext>
                </a:extLst>
              </a:tr>
            </a:tbl>
          </a:graphicData>
        </a:graphic>
      </p:graphicFrame>
      <p:sp>
        <p:nvSpPr>
          <p:cNvPr id="14" name="Rectangle 13">
            <a:extLst>
              <a:ext uri="{FF2B5EF4-FFF2-40B4-BE49-F238E27FC236}">
                <a16:creationId xmlns:a16="http://schemas.microsoft.com/office/drawing/2014/main" id="{8A6A36ED-7C52-430C-B669-C1AE59377C00}"/>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16" name="Picture 15">
            <a:extLst>
              <a:ext uri="{FF2B5EF4-FFF2-40B4-BE49-F238E27FC236}">
                <a16:creationId xmlns:a16="http://schemas.microsoft.com/office/drawing/2014/main" id="{1B6CD3DD-2FCF-482A-9160-F69D697A8684}"/>
              </a:ext>
            </a:extLst>
          </p:cNvPr>
          <p:cNvPicPr>
            <a:picLocks noChangeAspect="1"/>
          </p:cNvPicPr>
          <p:nvPr/>
        </p:nvPicPr>
        <p:blipFill>
          <a:blip r:embed="rId6"/>
          <a:stretch>
            <a:fillRect/>
          </a:stretch>
        </p:blipFill>
        <p:spPr>
          <a:xfrm>
            <a:off x="9986731" y="746752"/>
            <a:ext cx="1950834" cy="649494"/>
          </a:xfrm>
          <a:prstGeom prst="rect">
            <a:avLst/>
          </a:prstGeom>
        </p:spPr>
      </p:pic>
      <p:pic>
        <p:nvPicPr>
          <p:cNvPr id="2" name="Picture 1">
            <a:extLst>
              <a:ext uri="{FF2B5EF4-FFF2-40B4-BE49-F238E27FC236}">
                <a16:creationId xmlns:a16="http://schemas.microsoft.com/office/drawing/2014/main" id="{FA543941-3041-C277-8948-F633939C1ABF}"/>
              </a:ext>
            </a:extLst>
          </p:cNvPr>
          <p:cNvPicPr>
            <a:picLocks noChangeAspect="1"/>
          </p:cNvPicPr>
          <p:nvPr/>
        </p:nvPicPr>
        <p:blipFill>
          <a:blip r:embed="rId7"/>
          <a:stretch>
            <a:fillRect/>
          </a:stretch>
        </p:blipFill>
        <p:spPr>
          <a:xfrm>
            <a:off x="1104057" y="930286"/>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142819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solidFill>
            <a:srgbClr val="F593F7"/>
          </a:solidFill>
        </p:spPr>
        <p:txBody>
          <a:bodyPr>
            <a:normAutofit/>
          </a:bodyPr>
          <a:lstStyle/>
          <a:p>
            <a:r>
              <a:rPr lang="en-GB" dirty="0"/>
              <a:t>Q3: STRUCTURE - </a:t>
            </a:r>
            <a:r>
              <a:rPr lang="en-GB" b="1" dirty="0"/>
              <a:t>[8 marks/10 mins]</a:t>
            </a:r>
          </a:p>
        </p:txBody>
      </p:sp>
      <p:sp>
        <p:nvSpPr>
          <p:cNvPr id="3" name="Content Placeholder 2">
            <a:extLst>
              <a:ext uri="{FF2B5EF4-FFF2-40B4-BE49-F238E27FC236}">
                <a16:creationId xmlns:a16="http://schemas.microsoft.com/office/drawing/2014/main" id="{96F7F378-399F-0252-81A7-C5250C3FF3DF}"/>
              </a:ext>
            </a:extLst>
          </p:cNvPr>
          <p:cNvSpPr>
            <a:spLocks noGrp="1"/>
          </p:cNvSpPr>
          <p:nvPr>
            <p:ph idx="1"/>
          </p:nvPr>
        </p:nvSpPr>
        <p:spPr/>
        <p:txBody>
          <a:bodyPr>
            <a:normAutofit fontScale="85000" lnSpcReduction="10000"/>
          </a:bodyPr>
          <a:lstStyle/>
          <a:p>
            <a:pPr>
              <a:lnSpc>
                <a:spcPct val="107000"/>
              </a:lnSpc>
              <a:spcAft>
                <a:spcPts val="800"/>
              </a:spcAft>
            </a:pPr>
            <a:r>
              <a:rPr lang="en-GB" dirty="0"/>
              <a:t>Re-read the extract and consider what happens and when.</a:t>
            </a:r>
          </a:p>
          <a:p>
            <a:pPr>
              <a:lnSpc>
                <a:spcPct val="107000"/>
              </a:lnSpc>
              <a:spcAft>
                <a:spcPts val="800"/>
              </a:spcAft>
            </a:pPr>
            <a:r>
              <a:rPr lang="en-GB" dirty="0"/>
              <a:t>When do moments of </a:t>
            </a:r>
            <a:r>
              <a:rPr lang="en-GB" b="1" dirty="0"/>
              <a:t>suspense</a:t>
            </a:r>
            <a:r>
              <a:rPr lang="en-GB" dirty="0"/>
              <a:t> occur / increase / decrease? This will form the main basis for your response!</a:t>
            </a:r>
          </a:p>
          <a:p>
            <a:pPr>
              <a:lnSpc>
                <a:spcPct val="107000"/>
              </a:lnSpc>
              <a:spcAft>
                <a:spcPts val="800"/>
              </a:spcAft>
            </a:pPr>
            <a:r>
              <a:rPr lang="en-GB" dirty="0"/>
              <a:t>Can you spot any other structural devices that contribute to the </a:t>
            </a:r>
            <a:r>
              <a:rPr lang="en-GB" b="1" dirty="0"/>
              <a:t>suspense </a:t>
            </a:r>
            <a:r>
              <a:rPr lang="en-GB" dirty="0"/>
              <a:t>created? </a:t>
            </a:r>
          </a:p>
          <a:p>
            <a:pPr>
              <a:lnSpc>
                <a:spcPct val="107000"/>
              </a:lnSpc>
              <a:spcAft>
                <a:spcPts val="800"/>
              </a:spcAft>
            </a:pPr>
            <a:r>
              <a:rPr lang="en-GB" dirty="0"/>
              <a:t>Analyse the effect on the reader in as much detail as possible. </a:t>
            </a:r>
          </a:p>
          <a:p>
            <a:pPr>
              <a:lnSpc>
                <a:spcPct val="107000"/>
              </a:lnSpc>
              <a:spcAft>
                <a:spcPts val="800"/>
              </a:spcAft>
            </a:pPr>
            <a:r>
              <a:rPr lang="en-GB" dirty="0"/>
              <a:t>Talk about a RANGE of devices (3 or more) </a:t>
            </a:r>
          </a:p>
          <a:p>
            <a:pPr>
              <a:lnSpc>
                <a:spcPct val="107000"/>
              </a:lnSpc>
              <a:spcAft>
                <a:spcPts val="800"/>
              </a:spcAft>
            </a:pPr>
            <a:r>
              <a:rPr lang="en-GB" dirty="0"/>
              <a:t>Use well chosen evidence (precise key-word quotations) to support each idea.</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3">
            <a:extLst>
              <a:ext uri="{FF2B5EF4-FFF2-40B4-BE49-F238E27FC236}">
                <a16:creationId xmlns:a16="http://schemas.microsoft.com/office/drawing/2014/main" id="{74E0CAE6-9A43-0915-15E2-6B990FDCE530}"/>
              </a:ext>
            </a:extLst>
          </p:cNvPr>
          <p:cNvPicPr>
            <a:picLocks noChangeAspect="1"/>
          </p:cNvPicPr>
          <p:nvPr/>
        </p:nvPicPr>
        <p:blipFill>
          <a:blip r:embed="rId2"/>
          <a:stretch>
            <a:fillRect/>
          </a:stretch>
        </p:blipFill>
        <p:spPr>
          <a:xfrm>
            <a:off x="10150324" y="6022619"/>
            <a:ext cx="1854575" cy="732722"/>
          </a:xfrm>
          <a:prstGeom prst="rect">
            <a:avLst/>
          </a:prstGeom>
        </p:spPr>
      </p:pic>
      <p:sp>
        <p:nvSpPr>
          <p:cNvPr id="5" name="Rectangle 4">
            <a:extLst>
              <a:ext uri="{FF2B5EF4-FFF2-40B4-BE49-F238E27FC236}">
                <a16:creationId xmlns:a16="http://schemas.microsoft.com/office/drawing/2014/main" id="{0AFE2222-4254-4233-8BD8-B060D126A70F}"/>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6" name="Picture 5">
            <a:extLst>
              <a:ext uri="{FF2B5EF4-FFF2-40B4-BE49-F238E27FC236}">
                <a16:creationId xmlns:a16="http://schemas.microsoft.com/office/drawing/2014/main" id="{467469EA-AF98-4E54-82AA-CCC6EF9B884C}"/>
              </a:ext>
            </a:extLst>
          </p:cNvPr>
          <p:cNvPicPr>
            <a:picLocks noChangeAspect="1"/>
          </p:cNvPicPr>
          <p:nvPr/>
        </p:nvPicPr>
        <p:blipFill>
          <a:blip r:embed="rId3"/>
          <a:stretch>
            <a:fillRect/>
          </a:stretch>
        </p:blipFill>
        <p:spPr>
          <a:xfrm>
            <a:off x="9986731" y="746752"/>
            <a:ext cx="1950834" cy="649494"/>
          </a:xfrm>
          <a:prstGeom prst="rect">
            <a:avLst/>
          </a:prstGeom>
        </p:spPr>
      </p:pic>
    </p:spTree>
    <p:extLst>
      <p:ext uri="{BB962C8B-B14F-4D97-AF65-F5344CB8AC3E}">
        <p14:creationId xmlns:p14="http://schemas.microsoft.com/office/powerpoint/2010/main" val="275766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7109-6806-50D8-4394-7DFCD450BA19}"/>
              </a:ext>
            </a:extLst>
          </p:cNvPr>
          <p:cNvSpPr>
            <a:spLocks noGrp="1"/>
          </p:cNvSpPr>
          <p:nvPr>
            <p:ph type="title"/>
          </p:nvPr>
        </p:nvSpPr>
        <p:spPr>
          <a:xfrm>
            <a:off x="838200" y="363764"/>
            <a:ext cx="10515600" cy="1325563"/>
          </a:xfrm>
          <a:solidFill>
            <a:srgbClr val="F593F7"/>
          </a:solidFill>
        </p:spPr>
        <p:txBody>
          <a:bodyPr>
            <a:normAutofit/>
          </a:bodyPr>
          <a:lstStyle/>
          <a:p>
            <a:r>
              <a:rPr lang="en-GB" dirty="0">
                <a:highlight>
                  <a:srgbClr val="00FF00"/>
                </a:highlight>
              </a:rPr>
              <a:t>Q3: STRUCTURE – LET’S FEEDBACK</a:t>
            </a:r>
            <a:endParaRPr lang="en-GB" b="1" dirty="0">
              <a:highlight>
                <a:srgbClr val="00FF00"/>
              </a:highlight>
            </a:endParaRPr>
          </a:p>
        </p:txBody>
      </p:sp>
      <p:sp>
        <p:nvSpPr>
          <p:cNvPr id="3" name="Content Placeholder 2">
            <a:extLst>
              <a:ext uri="{FF2B5EF4-FFF2-40B4-BE49-F238E27FC236}">
                <a16:creationId xmlns:a16="http://schemas.microsoft.com/office/drawing/2014/main" id="{96F7F378-399F-0252-81A7-C5250C3FF3DF}"/>
              </a:ext>
            </a:extLst>
          </p:cNvPr>
          <p:cNvSpPr>
            <a:spLocks noGrp="1"/>
          </p:cNvSpPr>
          <p:nvPr>
            <p:ph idx="1"/>
          </p:nvPr>
        </p:nvSpPr>
        <p:spPr/>
        <p:txBody>
          <a:bodyPr>
            <a:normAutofit fontScale="85000" lnSpcReduction="10000"/>
          </a:bodyPr>
          <a:lstStyle/>
          <a:p>
            <a:pPr>
              <a:lnSpc>
                <a:spcPct val="107000"/>
              </a:lnSpc>
              <a:spcAft>
                <a:spcPts val="800"/>
              </a:spcAft>
            </a:pPr>
            <a:r>
              <a:rPr lang="en-GB" dirty="0"/>
              <a:t>Re-read the extract and consider what happens and when.</a:t>
            </a:r>
          </a:p>
          <a:p>
            <a:pPr>
              <a:lnSpc>
                <a:spcPct val="107000"/>
              </a:lnSpc>
              <a:spcAft>
                <a:spcPts val="800"/>
              </a:spcAft>
            </a:pPr>
            <a:r>
              <a:rPr lang="en-GB" dirty="0"/>
              <a:t>When do moments of </a:t>
            </a:r>
            <a:r>
              <a:rPr lang="en-GB" b="1" dirty="0"/>
              <a:t>suspense</a:t>
            </a:r>
            <a:r>
              <a:rPr lang="en-GB" dirty="0"/>
              <a:t> occur / increase / decrease? This will form the main basis for your response!</a:t>
            </a:r>
          </a:p>
          <a:p>
            <a:pPr>
              <a:lnSpc>
                <a:spcPct val="107000"/>
              </a:lnSpc>
              <a:spcAft>
                <a:spcPts val="800"/>
              </a:spcAft>
            </a:pPr>
            <a:r>
              <a:rPr lang="en-GB" dirty="0"/>
              <a:t>Can you spot any other structural devices that contribute to the </a:t>
            </a:r>
            <a:r>
              <a:rPr lang="en-GB" b="1" dirty="0"/>
              <a:t>suspense </a:t>
            </a:r>
            <a:r>
              <a:rPr lang="en-GB" dirty="0"/>
              <a:t>created? </a:t>
            </a:r>
          </a:p>
          <a:p>
            <a:pPr>
              <a:lnSpc>
                <a:spcPct val="107000"/>
              </a:lnSpc>
              <a:spcAft>
                <a:spcPts val="800"/>
              </a:spcAft>
            </a:pPr>
            <a:r>
              <a:rPr lang="en-GB" dirty="0"/>
              <a:t>Analyse the effect on the reader in as much detail as possible. </a:t>
            </a:r>
          </a:p>
          <a:p>
            <a:pPr>
              <a:lnSpc>
                <a:spcPct val="107000"/>
              </a:lnSpc>
              <a:spcAft>
                <a:spcPts val="800"/>
              </a:spcAft>
            </a:pPr>
            <a:r>
              <a:rPr lang="en-GB" dirty="0"/>
              <a:t>Talk about a RANGE of devices (3 or more) </a:t>
            </a:r>
          </a:p>
          <a:p>
            <a:pPr>
              <a:lnSpc>
                <a:spcPct val="107000"/>
              </a:lnSpc>
              <a:spcAft>
                <a:spcPts val="800"/>
              </a:spcAft>
            </a:pPr>
            <a:r>
              <a:rPr lang="en-GB" dirty="0"/>
              <a:t>Use well chosen evidence (precise key-word quotations) to support each idea.</a:t>
            </a:r>
            <a:endParaRPr lang="en-GB" sz="4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3">
            <a:extLst>
              <a:ext uri="{FF2B5EF4-FFF2-40B4-BE49-F238E27FC236}">
                <a16:creationId xmlns:a16="http://schemas.microsoft.com/office/drawing/2014/main" id="{74E0CAE6-9A43-0915-15E2-6B990FDCE530}"/>
              </a:ext>
            </a:extLst>
          </p:cNvPr>
          <p:cNvPicPr>
            <a:picLocks noChangeAspect="1"/>
          </p:cNvPicPr>
          <p:nvPr/>
        </p:nvPicPr>
        <p:blipFill>
          <a:blip r:embed="rId2"/>
          <a:stretch>
            <a:fillRect/>
          </a:stretch>
        </p:blipFill>
        <p:spPr>
          <a:xfrm>
            <a:off x="10150324" y="6022619"/>
            <a:ext cx="1854575" cy="732722"/>
          </a:xfrm>
          <a:prstGeom prst="rect">
            <a:avLst/>
          </a:prstGeom>
        </p:spPr>
      </p:pic>
      <p:sp>
        <p:nvSpPr>
          <p:cNvPr id="5" name="Rectangle 4">
            <a:extLst>
              <a:ext uri="{FF2B5EF4-FFF2-40B4-BE49-F238E27FC236}">
                <a16:creationId xmlns:a16="http://schemas.microsoft.com/office/drawing/2014/main" id="{0AFE2222-4254-4233-8BD8-B060D126A70F}"/>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7" name="Picture 6">
            <a:extLst>
              <a:ext uri="{FF2B5EF4-FFF2-40B4-BE49-F238E27FC236}">
                <a16:creationId xmlns:a16="http://schemas.microsoft.com/office/drawing/2014/main" id="{94727419-8F25-4E5A-90F8-72C7F57CE5B6}"/>
              </a:ext>
            </a:extLst>
          </p:cNvPr>
          <p:cNvPicPr>
            <a:picLocks noChangeAspect="1"/>
          </p:cNvPicPr>
          <p:nvPr/>
        </p:nvPicPr>
        <p:blipFill>
          <a:blip r:embed="rId3"/>
          <a:stretch>
            <a:fillRect/>
          </a:stretch>
        </p:blipFill>
        <p:spPr>
          <a:xfrm>
            <a:off x="9955987" y="681037"/>
            <a:ext cx="1932031" cy="691018"/>
          </a:xfrm>
          <a:prstGeom prst="rect">
            <a:avLst/>
          </a:prstGeom>
        </p:spPr>
      </p:pic>
    </p:spTree>
    <p:extLst>
      <p:ext uri="{BB962C8B-B14F-4D97-AF65-F5344CB8AC3E}">
        <p14:creationId xmlns:p14="http://schemas.microsoft.com/office/powerpoint/2010/main" val="396044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8411" y="135919"/>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a:highlight>
                  <a:srgbClr val="00FFFF"/>
                </a:highlight>
              </a:rPr>
              <a:t>Question 3 - Writing about Structure </a:t>
            </a:r>
            <a:endParaRPr lang="en-US" sz="2000" b="1" i="1" dirty="0">
              <a:highlight>
                <a:srgbClr val="00FFFF"/>
              </a:highlight>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8436" y="3200496"/>
            <a:ext cx="760586" cy="1115776"/>
          </a:xfrm>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3469" y="-11375"/>
                  <a:pt x="229894" y="20945"/>
                  <a:pt x="372687" y="0"/>
                </a:cubicBezTo>
                <a:cubicBezTo>
                  <a:pt x="533351" y="-13377"/>
                  <a:pt x="631816" y="-15366"/>
                  <a:pt x="760586" y="0"/>
                </a:cubicBezTo>
                <a:cubicBezTo>
                  <a:pt x="758277" y="146581"/>
                  <a:pt x="757959" y="471121"/>
                  <a:pt x="760586" y="580204"/>
                </a:cubicBezTo>
                <a:cubicBezTo>
                  <a:pt x="750554" y="715251"/>
                  <a:pt x="773776" y="913542"/>
                  <a:pt x="760586" y="1115776"/>
                </a:cubicBezTo>
                <a:cubicBezTo>
                  <a:pt x="659106" y="1106937"/>
                  <a:pt x="528417" y="1124530"/>
                  <a:pt x="395505" y="1115776"/>
                </a:cubicBezTo>
                <a:cubicBezTo>
                  <a:pt x="255028" y="1097420"/>
                  <a:pt x="158795" y="1109421"/>
                  <a:pt x="0" y="1115776"/>
                </a:cubicBezTo>
                <a:cubicBezTo>
                  <a:pt x="-24671" y="990595"/>
                  <a:pt x="-1788" y="745620"/>
                  <a:pt x="0" y="580204"/>
                </a:cubicBezTo>
                <a:cubicBezTo>
                  <a:pt x="14502" y="445192"/>
                  <a:pt x="47039" y="122930"/>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7754" y="-8732"/>
                          <a:pt x="236390" y="18507"/>
                          <a:pt x="372687" y="0"/>
                        </a:cubicBezTo>
                        <a:cubicBezTo>
                          <a:pt x="508984" y="-18507"/>
                          <a:pt x="654076" y="-16074"/>
                          <a:pt x="760586" y="0"/>
                        </a:cubicBezTo>
                        <a:cubicBezTo>
                          <a:pt x="776840" y="128454"/>
                          <a:pt x="763373" y="441193"/>
                          <a:pt x="760586" y="580204"/>
                        </a:cubicBezTo>
                        <a:cubicBezTo>
                          <a:pt x="757799" y="719215"/>
                          <a:pt x="745649" y="900103"/>
                          <a:pt x="760586" y="1115776"/>
                        </a:cubicBezTo>
                        <a:cubicBezTo>
                          <a:pt x="634406" y="1104007"/>
                          <a:pt x="524598" y="1132389"/>
                          <a:pt x="395505" y="1115776"/>
                        </a:cubicBezTo>
                        <a:cubicBezTo>
                          <a:pt x="266412" y="1099163"/>
                          <a:pt x="166238" y="1102414"/>
                          <a:pt x="0" y="1115776"/>
                        </a:cubicBezTo>
                        <a:cubicBezTo>
                          <a:pt x="-23006" y="1006474"/>
                          <a:pt x="10156" y="729021"/>
                          <a:pt x="0" y="580204"/>
                        </a:cubicBezTo>
                        <a:cubicBezTo>
                          <a:pt x="-10156" y="431387"/>
                          <a:pt x="24380" y="1174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8" name="TextBox 7">
            <a:extLst>
              <a:ext uri="{FF2B5EF4-FFF2-40B4-BE49-F238E27FC236}">
                <a16:creationId xmlns:a16="http://schemas.microsoft.com/office/drawing/2014/main" id="{E613215E-409A-DE45-C209-F5D488630099}"/>
              </a:ext>
            </a:extLst>
          </p:cNvPr>
          <p:cNvSpPr txBox="1"/>
          <p:nvPr/>
        </p:nvSpPr>
        <p:spPr>
          <a:xfrm>
            <a:off x="1409036" y="2685847"/>
            <a:ext cx="10583331" cy="4199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GB" sz="2200" dirty="0">
                <a:ea typeface="+mn-lt"/>
                <a:cs typeface="+mn-lt"/>
              </a:rPr>
              <a:t>How is suspense created overall? (mini thesis)</a:t>
            </a:r>
          </a:p>
          <a:p>
            <a:pPr>
              <a:lnSpc>
                <a:spcPct val="90000"/>
              </a:lnSpc>
              <a:spcBef>
                <a:spcPts val="1000"/>
              </a:spcBef>
            </a:pPr>
            <a:r>
              <a:rPr lang="en-GB" sz="2200" i="1" dirty="0">
                <a:solidFill>
                  <a:srgbClr val="FF0000"/>
                </a:solidFill>
                <a:ea typeface="+mn-lt"/>
                <a:cs typeface="+mn-lt"/>
              </a:rPr>
              <a:t>Throughout this extract, the writer creates a sense of suspense through …</a:t>
            </a:r>
            <a:endParaRPr lang="en-GB" sz="2200" dirty="0">
              <a:ea typeface="+mn-lt"/>
              <a:cs typeface="+mn-lt"/>
            </a:endParaRPr>
          </a:p>
          <a:p>
            <a:pPr marL="285750" indent="-285750">
              <a:lnSpc>
                <a:spcPct val="90000"/>
              </a:lnSpc>
              <a:spcBef>
                <a:spcPts val="1000"/>
              </a:spcBef>
              <a:buFont typeface="Arial"/>
              <a:buChar char="•"/>
            </a:pPr>
            <a:r>
              <a:rPr lang="en-GB" sz="2200" dirty="0">
                <a:ea typeface="+mn-lt"/>
                <a:cs typeface="+mn-lt"/>
              </a:rPr>
              <a:t>Comment on the sense of suspense at the beginning? Present – why/why not?</a:t>
            </a:r>
          </a:p>
          <a:p>
            <a:pPr>
              <a:lnSpc>
                <a:spcPct val="90000"/>
              </a:lnSpc>
              <a:spcBef>
                <a:spcPts val="1000"/>
              </a:spcBef>
            </a:pPr>
            <a:r>
              <a:rPr lang="en-GB" sz="2200" i="1" dirty="0">
                <a:solidFill>
                  <a:srgbClr val="FF0000"/>
                </a:solidFill>
                <a:ea typeface="+mn-lt"/>
                <a:cs typeface="+mn-lt"/>
              </a:rPr>
              <a:t>At the beginning of the text, … </a:t>
            </a:r>
            <a:endParaRPr lang="en-GB" sz="2200" dirty="0">
              <a:ea typeface="+mn-lt"/>
              <a:cs typeface="+mn-lt"/>
            </a:endParaRPr>
          </a:p>
          <a:p>
            <a:pPr marL="285750" indent="-285750">
              <a:lnSpc>
                <a:spcPct val="90000"/>
              </a:lnSpc>
              <a:spcBef>
                <a:spcPts val="1000"/>
              </a:spcBef>
              <a:buFont typeface="Arial"/>
              <a:buChar char="•"/>
            </a:pPr>
            <a:r>
              <a:rPr lang="en-GB" sz="2200" dirty="0">
                <a:ea typeface="+mn-lt"/>
                <a:cs typeface="+mn-lt"/>
              </a:rPr>
              <a:t>What happens about as the text progresses / by the end? </a:t>
            </a:r>
          </a:p>
          <a:p>
            <a:pPr>
              <a:lnSpc>
                <a:spcPct val="90000"/>
              </a:lnSpc>
              <a:spcBef>
                <a:spcPts val="1000"/>
              </a:spcBef>
            </a:pPr>
            <a:r>
              <a:rPr lang="en-GB" sz="2200" i="1" dirty="0">
                <a:solidFill>
                  <a:srgbClr val="FF0000"/>
                </a:solidFill>
                <a:ea typeface="+mn-lt"/>
                <a:cs typeface="+mn-lt"/>
              </a:rPr>
              <a:t>As the text progresses, the writer … / By the end of the text, … </a:t>
            </a:r>
            <a:endParaRPr lang="en-GB" sz="2200" dirty="0">
              <a:ea typeface="+mn-lt"/>
              <a:cs typeface="+mn-lt"/>
            </a:endParaRPr>
          </a:p>
          <a:p>
            <a:pPr marL="285750" indent="-285750">
              <a:lnSpc>
                <a:spcPct val="90000"/>
              </a:lnSpc>
              <a:spcBef>
                <a:spcPts val="1000"/>
              </a:spcBef>
              <a:buFont typeface="Arial"/>
              <a:buChar char="•"/>
            </a:pPr>
            <a:r>
              <a:rPr lang="en-GB" sz="2200" dirty="0">
                <a:ea typeface="+mn-lt"/>
                <a:cs typeface="+mn-lt"/>
              </a:rPr>
              <a:t>Does the tone change at all? Where?</a:t>
            </a:r>
          </a:p>
          <a:p>
            <a:pPr>
              <a:lnSpc>
                <a:spcPct val="90000"/>
              </a:lnSpc>
              <a:spcBef>
                <a:spcPts val="1000"/>
              </a:spcBef>
            </a:pPr>
            <a:r>
              <a:rPr lang="en-GB" sz="2200" i="1" dirty="0">
                <a:solidFill>
                  <a:srgbClr val="FF0000"/>
                </a:solidFill>
                <a:ea typeface="+mn-lt"/>
                <a:cs typeface="+mn-lt"/>
              </a:rPr>
              <a:t>The tone of the text changes when … </a:t>
            </a:r>
            <a:endParaRPr lang="en-GB" sz="2200" dirty="0">
              <a:ea typeface="+mn-lt"/>
              <a:cs typeface="+mn-lt"/>
            </a:endParaRPr>
          </a:p>
          <a:p>
            <a:pPr marL="285750" indent="-285750">
              <a:lnSpc>
                <a:spcPct val="90000"/>
              </a:lnSpc>
              <a:spcBef>
                <a:spcPts val="1000"/>
              </a:spcBef>
              <a:buFont typeface="Arial"/>
              <a:buChar char="•"/>
            </a:pPr>
            <a:r>
              <a:rPr lang="en-GB" sz="2200" dirty="0">
                <a:ea typeface="+mn-lt"/>
                <a:cs typeface="+mn-lt"/>
              </a:rPr>
              <a:t>Is there anything else interesting going on with the structure? Dialogue? Paragraphing?</a:t>
            </a:r>
            <a:endParaRPr lang="en-GB" sz="2200" dirty="0">
              <a:cs typeface="Calibri"/>
            </a:endParaRPr>
          </a:p>
          <a:p>
            <a:endParaRPr lang="en-GB" sz="2200" dirty="0">
              <a:cs typeface="Calibri"/>
            </a:endParaRPr>
          </a:p>
        </p:txBody>
      </p:sp>
      <p:sp>
        <p:nvSpPr>
          <p:cNvPr id="14" name="Rectangle 13">
            <a:extLst>
              <a:ext uri="{FF2B5EF4-FFF2-40B4-BE49-F238E27FC236}">
                <a16:creationId xmlns:a16="http://schemas.microsoft.com/office/drawing/2014/main" id="{121B6ED6-46E3-4F8C-93C8-E7DB3B694467}"/>
              </a:ext>
            </a:extLst>
          </p:cNvPr>
          <p:cNvSpPr/>
          <p:nvPr/>
        </p:nvSpPr>
        <p:spPr>
          <a:xfrm>
            <a:off x="8106229" y="-3631"/>
            <a:ext cx="4088190" cy="648432"/>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tx1"/>
                </a:solidFill>
                <a:cs typeface="Calibri"/>
              </a:rPr>
              <a:t>Timings: 10 minutes </a:t>
            </a:r>
            <a:r>
              <a:rPr lang="en-GB" sz="2400" b="1" dirty="0">
                <a:solidFill>
                  <a:schemeClr val="tx1"/>
                </a:solidFill>
                <a:cs typeface="Calibri"/>
              </a:rPr>
              <a:t>maximum</a:t>
            </a:r>
          </a:p>
          <a:p>
            <a:pPr algn="ctr"/>
            <a:r>
              <a:rPr lang="en-GB" sz="2400" b="1" dirty="0">
                <a:solidFill>
                  <a:schemeClr val="tx1"/>
                </a:solidFill>
                <a:cs typeface="Calibri"/>
              </a:rPr>
              <a:t>(13 extra time)</a:t>
            </a:r>
            <a:endParaRPr lang="en-US" sz="2400" dirty="0">
              <a:solidFill>
                <a:schemeClr val="tx1"/>
              </a:solidFill>
              <a:cs typeface="Calibri"/>
            </a:endParaRPr>
          </a:p>
        </p:txBody>
      </p:sp>
      <p:pic>
        <p:nvPicPr>
          <p:cNvPr id="15" name="Picture 14">
            <a:extLst>
              <a:ext uri="{FF2B5EF4-FFF2-40B4-BE49-F238E27FC236}">
                <a16:creationId xmlns:a16="http://schemas.microsoft.com/office/drawing/2014/main" id="{1C1FD577-112A-4043-92BA-C5607ED1DD5B}"/>
              </a:ext>
            </a:extLst>
          </p:cNvPr>
          <p:cNvPicPr>
            <a:picLocks noChangeAspect="1"/>
          </p:cNvPicPr>
          <p:nvPr/>
        </p:nvPicPr>
        <p:blipFill>
          <a:blip r:embed="rId7"/>
          <a:stretch>
            <a:fillRect/>
          </a:stretch>
        </p:blipFill>
        <p:spPr>
          <a:xfrm>
            <a:off x="2971741" y="610534"/>
            <a:ext cx="5134488" cy="1970030"/>
          </a:xfrm>
          <a:prstGeom prst="rect">
            <a:avLst/>
          </a:prstGeom>
        </p:spPr>
      </p:pic>
      <p:pic>
        <p:nvPicPr>
          <p:cNvPr id="16" name="Picture 15">
            <a:extLst>
              <a:ext uri="{FF2B5EF4-FFF2-40B4-BE49-F238E27FC236}">
                <a16:creationId xmlns:a16="http://schemas.microsoft.com/office/drawing/2014/main" id="{E2B59606-CF26-4401-9B4C-840945B0154E}"/>
              </a:ext>
            </a:extLst>
          </p:cNvPr>
          <p:cNvPicPr>
            <a:picLocks noChangeAspect="1"/>
          </p:cNvPicPr>
          <p:nvPr/>
        </p:nvPicPr>
        <p:blipFill>
          <a:blip r:embed="rId8"/>
          <a:stretch>
            <a:fillRect/>
          </a:stretch>
        </p:blipFill>
        <p:spPr>
          <a:xfrm>
            <a:off x="9986731" y="746752"/>
            <a:ext cx="1950834" cy="649494"/>
          </a:xfrm>
          <a:prstGeom prst="rect">
            <a:avLst/>
          </a:prstGeom>
        </p:spPr>
      </p:pic>
      <p:pic>
        <p:nvPicPr>
          <p:cNvPr id="3" name="Online Media 2" title="15 Minute Timer">
            <a:hlinkClick r:id="" action="ppaction://media"/>
            <a:extLst>
              <a:ext uri="{FF2B5EF4-FFF2-40B4-BE49-F238E27FC236}">
                <a16:creationId xmlns:a16="http://schemas.microsoft.com/office/drawing/2014/main" id="{3C30F4E5-3785-B7E0-D1EE-A118434E61BE}"/>
              </a:ext>
            </a:extLst>
          </p:cNvPr>
          <p:cNvPicPr>
            <a:picLocks noRot="1" noChangeAspect="1"/>
          </p:cNvPicPr>
          <p:nvPr>
            <a:videoFile r:link="rId1"/>
          </p:nvPr>
        </p:nvPicPr>
        <p:blipFill>
          <a:blip r:embed="rId9"/>
          <a:stretch>
            <a:fillRect/>
          </a:stretch>
        </p:blipFill>
        <p:spPr>
          <a:xfrm>
            <a:off x="9834880" y="1377583"/>
            <a:ext cx="1971040" cy="1113638"/>
          </a:xfrm>
          <a:prstGeom prst="rect">
            <a:avLst/>
          </a:prstGeom>
        </p:spPr>
      </p:pic>
    </p:spTree>
    <p:extLst>
      <p:ext uri="{BB962C8B-B14F-4D97-AF65-F5344CB8AC3E}">
        <p14:creationId xmlns:p14="http://schemas.microsoft.com/office/powerpoint/2010/main" val="5094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F4514-ACEB-762D-823B-98C238ABE468}"/>
              </a:ext>
            </a:extLst>
          </p:cNvPr>
          <p:cNvSpPr>
            <a:spLocks noGrp="1"/>
          </p:cNvSpPr>
          <p:nvPr>
            <p:ph type="title"/>
          </p:nvPr>
        </p:nvSpPr>
        <p:spPr>
          <a:xfrm>
            <a:off x="692727" y="237067"/>
            <a:ext cx="5301673" cy="1862666"/>
          </a:xfrm>
          <a:solidFill>
            <a:srgbClr val="F593F7"/>
          </a:solidFill>
        </p:spPr>
        <p:txBody>
          <a:bodyPr>
            <a:noAutofit/>
          </a:bodyPr>
          <a:lstStyle/>
          <a:p>
            <a:r>
              <a:rPr lang="en-GB" sz="3000" dirty="0">
                <a:highlight>
                  <a:srgbClr val="FFFF00"/>
                </a:highlight>
              </a:rPr>
              <a:t>Q3 Peer Assessment</a:t>
            </a:r>
            <a:br>
              <a:rPr lang="en-GB" sz="3000" dirty="0">
                <a:highlight>
                  <a:srgbClr val="FFFF00"/>
                </a:highlight>
              </a:rPr>
            </a:br>
            <a:r>
              <a:rPr lang="en-GB" sz="3000" b="1" dirty="0"/>
              <a:t>Use the success criteria to give your partner’s work a mark out of 8 for Q3</a:t>
            </a:r>
            <a:endParaRPr lang="en-GB" sz="3000" dirty="0"/>
          </a:p>
        </p:txBody>
      </p:sp>
      <p:pic>
        <p:nvPicPr>
          <p:cNvPr id="7" name="Picture 6">
            <a:extLst>
              <a:ext uri="{FF2B5EF4-FFF2-40B4-BE49-F238E27FC236}">
                <a16:creationId xmlns:a16="http://schemas.microsoft.com/office/drawing/2014/main" id="{3CA23F2C-1EFB-CA78-8920-4F510BF754AE}"/>
              </a:ext>
            </a:extLst>
          </p:cNvPr>
          <p:cNvPicPr>
            <a:picLocks noChangeAspect="1"/>
          </p:cNvPicPr>
          <p:nvPr/>
        </p:nvPicPr>
        <p:blipFill>
          <a:blip r:embed="rId2"/>
          <a:stretch>
            <a:fillRect/>
          </a:stretch>
        </p:blipFill>
        <p:spPr>
          <a:xfrm>
            <a:off x="7191522" y="1357276"/>
            <a:ext cx="4016805" cy="5299364"/>
          </a:xfrm>
          <a:prstGeom prst="rect">
            <a:avLst/>
          </a:prstGeom>
        </p:spPr>
      </p:pic>
      <p:pic>
        <p:nvPicPr>
          <p:cNvPr id="9" name="Picture 8">
            <a:extLst>
              <a:ext uri="{FF2B5EF4-FFF2-40B4-BE49-F238E27FC236}">
                <a16:creationId xmlns:a16="http://schemas.microsoft.com/office/drawing/2014/main" id="{151E761A-6714-5541-7A7B-492429AFBAF1}"/>
              </a:ext>
            </a:extLst>
          </p:cNvPr>
          <p:cNvPicPr>
            <a:picLocks noChangeAspect="1"/>
          </p:cNvPicPr>
          <p:nvPr/>
        </p:nvPicPr>
        <p:blipFill>
          <a:blip r:embed="rId3"/>
          <a:stretch>
            <a:fillRect/>
          </a:stretch>
        </p:blipFill>
        <p:spPr>
          <a:xfrm>
            <a:off x="1320031" y="2806428"/>
            <a:ext cx="4241221" cy="4051572"/>
          </a:xfrm>
          <a:prstGeom prst="rect">
            <a:avLst/>
          </a:prstGeom>
        </p:spPr>
      </p:pic>
      <p:pic>
        <p:nvPicPr>
          <p:cNvPr id="6" name="Picture 5">
            <a:extLst>
              <a:ext uri="{FF2B5EF4-FFF2-40B4-BE49-F238E27FC236}">
                <a16:creationId xmlns:a16="http://schemas.microsoft.com/office/drawing/2014/main" id="{BF70AD73-04C5-4230-8D5F-3BD83C50B6D2}"/>
              </a:ext>
            </a:extLst>
          </p:cNvPr>
          <p:cNvPicPr>
            <a:picLocks noChangeAspect="1"/>
          </p:cNvPicPr>
          <p:nvPr/>
        </p:nvPicPr>
        <p:blipFill>
          <a:blip r:embed="rId4"/>
          <a:stretch>
            <a:fillRect/>
          </a:stretch>
        </p:blipFill>
        <p:spPr>
          <a:xfrm>
            <a:off x="9876665" y="54828"/>
            <a:ext cx="1950834" cy="649494"/>
          </a:xfrm>
          <a:prstGeom prst="rect">
            <a:avLst/>
          </a:prstGeom>
        </p:spPr>
      </p:pic>
    </p:spTree>
    <p:extLst>
      <p:ext uri="{BB962C8B-B14F-4D97-AF65-F5344CB8AC3E}">
        <p14:creationId xmlns:p14="http://schemas.microsoft.com/office/powerpoint/2010/main" val="2519017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Retrieving Literature texts</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664569"/>
            <a:ext cx="760586" cy="1115776"/>
          </a:xfrm>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3469" y="-11375"/>
                  <a:pt x="229894" y="20945"/>
                  <a:pt x="372687" y="0"/>
                </a:cubicBezTo>
                <a:cubicBezTo>
                  <a:pt x="533351" y="-13377"/>
                  <a:pt x="631816" y="-15366"/>
                  <a:pt x="760586" y="0"/>
                </a:cubicBezTo>
                <a:cubicBezTo>
                  <a:pt x="758277" y="146581"/>
                  <a:pt x="757959" y="471121"/>
                  <a:pt x="760586" y="580204"/>
                </a:cubicBezTo>
                <a:cubicBezTo>
                  <a:pt x="750554" y="715251"/>
                  <a:pt x="773776" y="913542"/>
                  <a:pt x="760586" y="1115776"/>
                </a:cubicBezTo>
                <a:cubicBezTo>
                  <a:pt x="659106" y="1106937"/>
                  <a:pt x="528417" y="1124530"/>
                  <a:pt x="395505" y="1115776"/>
                </a:cubicBezTo>
                <a:cubicBezTo>
                  <a:pt x="255028" y="1097420"/>
                  <a:pt x="158795" y="1109421"/>
                  <a:pt x="0" y="1115776"/>
                </a:cubicBezTo>
                <a:cubicBezTo>
                  <a:pt x="-24671" y="990595"/>
                  <a:pt x="-1788" y="745620"/>
                  <a:pt x="0" y="580204"/>
                </a:cubicBezTo>
                <a:cubicBezTo>
                  <a:pt x="14502" y="445192"/>
                  <a:pt x="47039" y="122930"/>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115776"/>
                      <a:gd name="connsiteX1" fmla="*/ 372687 w 760586"/>
                      <a:gd name="connsiteY1" fmla="*/ 0 h 1115776"/>
                      <a:gd name="connsiteX2" fmla="*/ 760586 w 760586"/>
                      <a:gd name="connsiteY2" fmla="*/ 0 h 1115776"/>
                      <a:gd name="connsiteX3" fmla="*/ 760586 w 760586"/>
                      <a:gd name="connsiteY3" fmla="*/ 580204 h 1115776"/>
                      <a:gd name="connsiteX4" fmla="*/ 760586 w 760586"/>
                      <a:gd name="connsiteY4" fmla="*/ 1115776 h 1115776"/>
                      <a:gd name="connsiteX5" fmla="*/ 395505 w 760586"/>
                      <a:gd name="connsiteY5" fmla="*/ 1115776 h 1115776"/>
                      <a:gd name="connsiteX6" fmla="*/ 0 w 760586"/>
                      <a:gd name="connsiteY6" fmla="*/ 1115776 h 1115776"/>
                      <a:gd name="connsiteX7" fmla="*/ 0 w 760586"/>
                      <a:gd name="connsiteY7" fmla="*/ 580204 h 1115776"/>
                      <a:gd name="connsiteX8" fmla="*/ 0 w 760586"/>
                      <a:gd name="connsiteY8" fmla="*/ 0 h 111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115776" extrusionOk="0">
                        <a:moveTo>
                          <a:pt x="0" y="0"/>
                        </a:moveTo>
                        <a:cubicBezTo>
                          <a:pt x="167754" y="-8732"/>
                          <a:pt x="236390" y="18507"/>
                          <a:pt x="372687" y="0"/>
                        </a:cubicBezTo>
                        <a:cubicBezTo>
                          <a:pt x="508984" y="-18507"/>
                          <a:pt x="654076" y="-16074"/>
                          <a:pt x="760586" y="0"/>
                        </a:cubicBezTo>
                        <a:cubicBezTo>
                          <a:pt x="776840" y="128454"/>
                          <a:pt x="763373" y="441193"/>
                          <a:pt x="760586" y="580204"/>
                        </a:cubicBezTo>
                        <a:cubicBezTo>
                          <a:pt x="757799" y="719215"/>
                          <a:pt x="745649" y="900103"/>
                          <a:pt x="760586" y="1115776"/>
                        </a:cubicBezTo>
                        <a:cubicBezTo>
                          <a:pt x="634406" y="1104007"/>
                          <a:pt x="524598" y="1132389"/>
                          <a:pt x="395505" y="1115776"/>
                        </a:cubicBezTo>
                        <a:cubicBezTo>
                          <a:pt x="266412" y="1099163"/>
                          <a:pt x="166238" y="1102414"/>
                          <a:pt x="0" y="1115776"/>
                        </a:cubicBezTo>
                        <a:cubicBezTo>
                          <a:pt x="-23006" y="1006474"/>
                          <a:pt x="10156" y="729021"/>
                          <a:pt x="0" y="580204"/>
                        </a:cubicBezTo>
                        <a:cubicBezTo>
                          <a:pt x="-10156" y="431387"/>
                          <a:pt x="24380" y="11748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3?</a:t>
            </a:r>
            <a:endParaRPr lang="en-GB" sz="2400" b="1" u="sng" dirty="0">
              <a:solidFill>
                <a:srgbClr val="FF0000"/>
              </a:solidFill>
              <a:cs typeface="Calibri"/>
            </a:endParaRPr>
          </a:p>
          <a:p>
            <a:pPr marL="514350" indent="-514350" algn="ctr">
              <a:buAutoNum type="arabicPeriod"/>
            </a:pPr>
            <a:endParaRPr lang="en-GB" sz="3200" b="1"/>
          </a:p>
        </p:txBody>
      </p:sp>
      <p:sp>
        <p:nvSpPr>
          <p:cNvPr id="8" name="TextBox 7">
            <a:extLst>
              <a:ext uri="{FF2B5EF4-FFF2-40B4-BE49-F238E27FC236}">
                <a16:creationId xmlns:a16="http://schemas.microsoft.com/office/drawing/2014/main" id="{E613215E-409A-DE45-C209-F5D488630099}"/>
              </a:ext>
            </a:extLst>
          </p:cNvPr>
          <p:cNvSpPr txBox="1"/>
          <p:nvPr/>
        </p:nvSpPr>
        <p:spPr>
          <a:xfrm>
            <a:off x="1218816" y="2090877"/>
            <a:ext cx="10583331"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cs typeface="Calibri"/>
              </a:rPr>
              <a:t>To finish off …</a:t>
            </a:r>
          </a:p>
          <a:p>
            <a:endParaRPr lang="en-GB" sz="2400" b="1" dirty="0">
              <a:cs typeface="Calibri"/>
            </a:endParaRPr>
          </a:p>
          <a:p>
            <a:r>
              <a:rPr lang="en-GB" sz="2800" dirty="0">
                <a:cs typeface="Calibri"/>
              </a:rPr>
              <a:t>Write down 3 examples of structural techniques you could look for in the extract you get in your mock and </a:t>
            </a:r>
            <a:r>
              <a:rPr lang="en-GB" sz="2800" b="1" dirty="0">
                <a:cs typeface="Calibri"/>
              </a:rPr>
              <a:t>what this technique means</a:t>
            </a:r>
            <a:r>
              <a:rPr lang="en-GB" sz="2800" dirty="0">
                <a:cs typeface="Calibri"/>
              </a:rPr>
              <a:t>.</a:t>
            </a:r>
            <a:endParaRPr lang="en-GB" sz="2400" b="1" dirty="0">
              <a:cs typeface="Calibri"/>
            </a:endParaRPr>
          </a:p>
          <a:p>
            <a:endParaRPr lang="en-GB" sz="2400" dirty="0">
              <a:cs typeface="Calibri"/>
            </a:endParaRPr>
          </a:p>
        </p:txBody>
      </p:sp>
      <p:sp>
        <p:nvSpPr>
          <p:cNvPr id="13" name="Rectangle 12">
            <a:extLst>
              <a:ext uri="{FF2B5EF4-FFF2-40B4-BE49-F238E27FC236}">
                <a16:creationId xmlns:a16="http://schemas.microsoft.com/office/drawing/2014/main" id="{431C436C-3DD2-032D-1F3B-86D9CC9CD9E5}"/>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10 minutes </a:t>
            </a:r>
            <a:r>
              <a:rPr lang="en-GB" sz="2400" b="1" dirty="0">
                <a:solidFill>
                  <a:schemeClr val="tx1"/>
                </a:solidFill>
                <a:cs typeface="Calibri"/>
              </a:rPr>
              <a:t>maximum</a:t>
            </a:r>
            <a:endParaRPr lang="en-US" sz="2400" dirty="0">
              <a:solidFill>
                <a:schemeClr val="tx1"/>
              </a:solidFill>
              <a:cs typeface="Calibri"/>
            </a:endParaRPr>
          </a:p>
        </p:txBody>
      </p:sp>
      <p:sp>
        <p:nvSpPr>
          <p:cNvPr id="15" name="Rectangle 14">
            <a:extLst>
              <a:ext uri="{FF2B5EF4-FFF2-40B4-BE49-F238E27FC236}">
                <a16:creationId xmlns:a16="http://schemas.microsoft.com/office/drawing/2014/main" id="{7FE27579-58C3-D373-9C63-E7809AD09FA7}"/>
              </a:ext>
            </a:extLst>
          </p:cNvPr>
          <p:cNvSpPr/>
          <p:nvPr/>
        </p:nvSpPr>
        <p:spPr>
          <a:xfrm>
            <a:off x="9702800" y="4060372"/>
            <a:ext cx="2225524" cy="2648857"/>
          </a:xfrm>
          <a:prstGeom prst="rect">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solidFill>
                  <a:schemeClr val="tx1"/>
                </a:solidFill>
                <a:cs typeface="Calibri"/>
              </a:rPr>
              <a:t>Paper 1:</a:t>
            </a:r>
          </a:p>
          <a:p>
            <a:pPr marL="285750" indent="-285750">
              <a:buFont typeface="Wingdings"/>
              <a:buChar char="q"/>
            </a:pPr>
            <a:r>
              <a:rPr lang="en-GB" sz="2800" dirty="0">
                <a:solidFill>
                  <a:schemeClr val="tx1"/>
                </a:solidFill>
                <a:cs typeface="Calibri"/>
              </a:rPr>
              <a:t>Question 1</a:t>
            </a:r>
          </a:p>
          <a:p>
            <a:pPr marL="285750" indent="-285750">
              <a:buFont typeface="Wingdings"/>
              <a:buChar char="q"/>
            </a:pPr>
            <a:r>
              <a:rPr lang="en-GB" sz="2800" dirty="0">
                <a:solidFill>
                  <a:schemeClr val="tx1"/>
                </a:solidFill>
                <a:cs typeface="Calibri"/>
              </a:rPr>
              <a:t>Question 2</a:t>
            </a:r>
          </a:p>
          <a:p>
            <a:pPr marL="285750" indent="-285750">
              <a:buFont typeface="Wingdings"/>
              <a:buChar char="q"/>
            </a:pPr>
            <a:r>
              <a:rPr lang="en-GB" sz="2800" dirty="0">
                <a:solidFill>
                  <a:schemeClr val="tx1"/>
                </a:solidFill>
                <a:cs typeface="Calibri"/>
              </a:rPr>
              <a:t>Question 3</a:t>
            </a:r>
          </a:p>
          <a:p>
            <a:pPr marL="285750" indent="-285750">
              <a:buFont typeface="Wingdings"/>
              <a:buChar char="q"/>
            </a:pPr>
            <a:r>
              <a:rPr lang="en-GB" sz="2800" dirty="0">
                <a:solidFill>
                  <a:schemeClr val="tx1"/>
                </a:solidFill>
                <a:cs typeface="Calibri"/>
              </a:rPr>
              <a:t>Question 4</a:t>
            </a:r>
          </a:p>
          <a:p>
            <a:pPr marL="285750" indent="-285750">
              <a:buFont typeface="Wingdings"/>
              <a:buChar char="q"/>
            </a:pPr>
            <a:r>
              <a:rPr lang="en-GB" sz="2800" dirty="0">
                <a:solidFill>
                  <a:schemeClr val="tx1"/>
                </a:solidFill>
                <a:cs typeface="Calibri"/>
              </a:rPr>
              <a:t>Question 5</a:t>
            </a:r>
          </a:p>
        </p:txBody>
      </p:sp>
      <p:pic>
        <p:nvPicPr>
          <p:cNvPr id="17" name="Picture 16">
            <a:extLst>
              <a:ext uri="{FF2B5EF4-FFF2-40B4-BE49-F238E27FC236}">
                <a16:creationId xmlns:a16="http://schemas.microsoft.com/office/drawing/2014/main" id="{C73B0419-B113-D7E9-737F-36B2F3EE6616}"/>
              </a:ext>
            </a:extLst>
          </p:cNvPr>
          <p:cNvPicPr>
            <a:picLocks noChangeAspect="1"/>
          </p:cNvPicPr>
          <p:nvPr/>
        </p:nvPicPr>
        <p:blipFill>
          <a:blip r:embed="rId6"/>
          <a:stretch>
            <a:fillRect/>
          </a:stretch>
        </p:blipFill>
        <p:spPr>
          <a:xfrm>
            <a:off x="9707636" y="4459689"/>
            <a:ext cx="505581" cy="563286"/>
          </a:xfrm>
          <a:prstGeom prst="rect">
            <a:avLst/>
          </a:prstGeom>
        </p:spPr>
      </p:pic>
      <p:pic>
        <p:nvPicPr>
          <p:cNvPr id="19" name="Picture 18">
            <a:extLst>
              <a:ext uri="{FF2B5EF4-FFF2-40B4-BE49-F238E27FC236}">
                <a16:creationId xmlns:a16="http://schemas.microsoft.com/office/drawing/2014/main" id="{1203FE2A-53ED-F8F6-F243-0BE909CA7D1D}"/>
              </a:ext>
            </a:extLst>
          </p:cNvPr>
          <p:cNvPicPr>
            <a:picLocks noChangeAspect="1"/>
          </p:cNvPicPr>
          <p:nvPr/>
        </p:nvPicPr>
        <p:blipFill>
          <a:blip r:embed="rId6"/>
          <a:stretch>
            <a:fillRect/>
          </a:stretch>
        </p:blipFill>
        <p:spPr>
          <a:xfrm>
            <a:off x="9707636" y="4898769"/>
            <a:ext cx="505581" cy="563286"/>
          </a:xfrm>
          <a:prstGeom prst="rect">
            <a:avLst/>
          </a:prstGeom>
        </p:spPr>
      </p:pic>
      <p:pic>
        <p:nvPicPr>
          <p:cNvPr id="21" name="Picture 20">
            <a:extLst>
              <a:ext uri="{FF2B5EF4-FFF2-40B4-BE49-F238E27FC236}">
                <a16:creationId xmlns:a16="http://schemas.microsoft.com/office/drawing/2014/main" id="{1C1AA04E-8BB7-C003-65E0-501E7CCE54E0}"/>
              </a:ext>
            </a:extLst>
          </p:cNvPr>
          <p:cNvPicPr>
            <a:picLocks noChangeAspect="1"/>
          </p:cNvPicPr>
          <p:nvPr/>
        </p:nvPicPr>
        <p:blipFill>
          <a:blip r:embed="rId6"/>
          <a:stretch>
            <a:fillRect/>
          </a:stretch>
        </p:blipFill>
        <p:spPr>
          <a:xfrm>
            <a:off x="9707636" y="5294260"/>
            <a:ext cx="505581" cy="563286"/>
          </a:xfrm>
          <a:prstGeom prst="rect">
            <a:avLst/>
          </a:prstGeom>
        </p:spPr>
      </p:pic>
      <p:sp>
        <p:nvSpPr>
          <p:cNvPr id="18" name="Title 1">
            <a:extLst>
              <a:ext uri="{FF2B5EF4-FFF2-40B4-BE49-F238E27FC236}">
                <a16:creationId xmlns:a16="http://schemas.microsoft.com/office/drawing/2014/main" id="{7E8AF50A-ACAF-4B0F-B84A-B0CD0CE43613}"/>
              </a:ext>
            </a:extLst>
          </p:cNvPr>
          <p:cNvSpPr txBox="1">
            <a:spLocks/>
          </p:cNvSpPr>
          <p:nvPr/>
        </p:nvSpPr>
        <p:spPr>
          <a:xfrm>
            <a:off x="885610" y="642223"/>
            <a:ext cx="2009990" cy="1079762"/>
          </a:xfrm>
          <a:prstGeom prst="rect">
            <a:avLst/>
          </a:prstGeom>
          <a:solidFill>
            <a:schemeClr val="bg1">
              <a:lumMod val="85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EXIT TICKET</a:t>
            </a:r>
          </a:p>
        </p:txBody>
      </p:sp>
    </p:spTree>
    <p:extLst>
      <p:ext uri="{BB962C8B-B14F-4D97-AF65-F5344CB8AC3E}">
        <p14:creationId xmlns:p14="http://schemas.microsoft.com/office/powerpoint/2010/main" val="351794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F2CEA-EB08-4B07-8FEF-EA0A3ED020C0}"/>
              </a:ext>
            </a:extLst>
          </p:cNvPr>
          <p:cNvSpPr>
            <a:spLocks noGrp="1"/>
          </p:cNvSpPr>
          <p:nvPr>
            <p:ph idx="1"/>
          </p:nvPr>
        </p:nvSpPr>
        <p:spPr>
          <a:xfrm>
            <a:off x="902500" y="1502867"/>
            <a:ext cx="10515600" cy="641971"/>
          </a:xfrm>
          <a:solidFill>
            <a:schemeClr val="bg1">
              <a:lumMod val="85000"/>
            </a:schemeClr>
          </a:solidFill>
        </p:spPr>
        <p:txBody>
          <a:bodyPr>
            <a:normAutofit/>
          </a:bodyPr>
          <a:lstStyle/>
          <a:p>
            <a:pPr marL="0" indent="0" algn="just">
              <a:buNone/>
            </a:pPr>
            <a:r>
              <a:rPr lang="en-GB" sz="1600" dirty="0"/>
              <a:t> </a:t>
            </a:r>
            <a:endParaRPr lang="en-GB" sz="2400" b="1" dirty="0"/>
          </a:p>
        </p:txBody>
      </p:sp>
      <p:sp>
        <p:nvSpPr>
          <p:cNvPr id="4" name="TextBox 3">
            <a:extLst>
              <a:ext uri="{FF2B5EF4-FFF2-40B4-BE49-F238E27FC236}">
                <a16:creationId xmlns:a16="http://schemas.microsoft.com/office/drawing/2014/main" id="{862B8933-25FB-4BAF-B84C-E2E9E5F5243E}"/>
              </a:ext>
            </a:extLst>
          </p:cNvPr>
          <p:cNvSpPr txBox="1"/>
          <p:nvPr/>
        </p:nvSpPr>
        <p:spPr>
          <a:xfrm>
            <a:off x="1230292" y="249604"/>
            <a:ext cx="10044320" cy="584775"/>
          </a:xfrm>
          <a:prstGeom prst="rect">
            <a:avLst/>
          </a:prstGeom>
          <a:solidFill>
            <a:srgbClr val="FFFF66"/>
          </a:solidFill>
        </p:spPr>
        <p:txBody>
          <a:bodyPr wrap="square" rtlCol="0">
            <a:spAutoFit/>
          </a:bodyPr>
          <a:lstStyle/>
          <a:p>
            <a:pPr algn="ctr"/>
            <a:r>
              <a:rPr lang="en-GB" sz="3200" b="1" dirty="0"/>
              <a:t>What does ‘structure’ really mean?</a:t>
            </a:r>
          </a:p>
        </p:txBody>
      </p:sp>
      <p:sp>
        <p:nvSpPr>
          <p:cNvPr id="5" name="Rectangle 4">
            <a:extLst>
              <a:ext uri="{FF2B5EF4-FFF2-40B4-BE49-F238E27FC236}">
                <a16:creationId xmlns:a16="http://schemas.microsoft.com/office/drawing/2014/main" id="{2191B5EF-5C6C-4B22-AE00-A8C175A98B8C}"/>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7" name="Rectangle 6">
            <a:extLst>
              <a:ext uri="{FF2B5EF4-FFF2-40B4-BE49-F238E27FC236}">
                <a16:creationId xmlns:a16="http://schemas.microsoft.com/office/drawing/2014/main" id="{56478163-8EA4-48AF-82AA-D7CDF00B0B08}"/>
              </a:ext>
            </a:extLst>
          </p:cNvPr>
          <p:cNvSpPr/>
          <p:nvPr/>
        </p:nvSpPr>
        <p:spPr>
          <a:xfrm>
            <a:off x="5939547" y="3244334"/>
            <a:ext cx="312906" cy="369332"/>
          </a:xfrm>
          <a:prstGeom prst="rect">
            <a:avLst/>
          </a:prstGeom>
        </p:spPr>
        <p:txBody>
          <a:bodyPr wrap="none">
            <a:spAutoFit/>
          </a:bodyPr>
          <a:lstStyle/>
          <a:p>
            <a:r>
              <a:rPr lang="en-GB" dirty="0">
                <a:solidFill>
                  <a:srgbClr val="FFFFFF"/>
                </a:solidFill>
                <a:latin typeface="Roboto"/>
              </a:rPr>
              <a:t>9</a:t>
            </a:r>
            <a:endParaRPr lang="en-GB" dirty="0"/>
          </a:p>
        </p:txBody>
      </p:sp>
      <p:sp>
        <p:nvSpPr>
          <p:cNvPr id="13" name="Content Placeholder 2">
            <a:extLst>
              <a:ext uri="{FF2B5EF4-FFF2-40B4-BE49-F238E27FC236}">
                <a16:creationId xmlns:a16="http://schemas.microsoft.com/office/drawing/2014/main" id="{472EBB98-8DA0-4D0F-B94C-EAA1CBBD73BD}"/>
              </a:ext>
            </a:extLst>
          </p:cNvPr>
          <p:cNvSpPr txBox="1">
            <a:spLocks/>
          </p:cNvSpPr>
          <p:nvPr/>
        </p:nvSpPr>
        <p:spPr>
          <a:xfrm>
            <a:off x="3240016" y="1708400"/>
            <a:ext cx="5441656" cy="274094"/>
          </a:xfrm>
          <a:prstGeom prst="rect">
            <a:avLst/>
          </a:prstGeom>
          <a:solidFill>
            <a:srgbClr val="FFFF0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dirty="0"/>
              <a:t>STRUCTURAL DEVICES TO LEARN</a:t>
            </a:r>
          </a:p>
        </p:txBody>
      </p:sp>
      <p:pic>
        <p:nvPicPr>
          <p:cNvPr id="2" name="Picture 1">
            <a:extLst>
              <a:ext uri="{FF2B5EF4-FFF2-40B4-BE49-F238E27FC236}">
                <a16:creationId xmlns:a16="http://schemas.microsoft.com/office/drawing/2014/main" id="{CA2DBCA7-8872-EB50-1962-C6113976A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4846" y="899406"/>
            <a:ext cx="2200771" cy="446346"/>
          </a:xfrm>
          <a:prstGeom prst="rect">
            <a:avLst/>
          </a:prstGeom>
        </p:spPr>
      </p:pic>
      <p:pic>
        <p:nvPicPr>
          <p:cNvPr id="10" name="Picture 9">
            <a:extLst>
              <a:ext uri="{FF2B5EF4-FFF2-40B4-BE49-F238E27FC236}">
                <a16:creationId xmlns:a16="http://schemas.microsoft.com/office/drawing/2014/main" id="{64C19DFD-FDE2-C21B-BE94-8A90E2138CA6}"/>
              </a:ext>
            </a:extLst>
          </p:cNvPr>
          <p:cNvPicPr>
            <a:picLocks noChangeAspect="1"/>
          </p:cNvPicPr>
          <p:nvPr/>
        </p:nvPicPr>
        <p:blipFill>
          <a:blip r:embed="rId3"/>
          <a:stretch>
            <a:fillRect/>
          </a:stretch>
        </p:blipFill>
        <p:spPr>
          <a:xfrm>
            <a:off x="8681672" y="3613666"/>
            <a:ext cx="2862632" cy="2308741"/>
          </a:xfrm>
          <a:prstGeom prst="rect">
            <a:avLst/>
          </a:prstGeom>
        </p:spPr>
      </p:pic>
      <p:pic>
        <p:nvPicPr>
          <p:cNvPr id="14" name="Picture 13">
            <a:extLst>
              <a:ext uri="{FF2B5EF4-FFF2-40B4-BE49-F238E27FC236}">
                <a16:creationId xmlns:a16="http://schemas.microsoft.com/office/drawing/2014/main" id="{FB417305-345F-4874-5A50-6919CEA6BED2}"/>
              </a:ext>
            </a:extLst>
          </p:cNvPr>
          <p:cNvPicPr>
            <a:picLocks noChangeAspect="1"/>
          </p:cNvPicPr>
          <p:nvPr/>
        </p:nvPicPr>
        <p:blipFill>
          <a:blip r:embed="rId4"/>
          <a:stretch>
            <a:fillRect/>
          </a:stretch>
        </p:blipFill>
        <p:spPr>
          <a:xfrm>
            <a:off x="7857713" y="2467546"/>
            <a:ext cx="3523490" cy="979373"/>
          </a:xfrm>
          <a:prstGeom prst="rect">
            <a:avLst/>
          </a:prstGeom>
        </p:spPr>
      </p:pic>
      <p:sp>
        <p:nvSpPr>
          <p:cNvPr id="15" name="TextBox 14">
            <a:extLst>
              <a:ext uri="{FF2B5EF4-FFF2-40B4-BE49-F238E27FC236}">
                <a16:creationId xmlns:a16="http://schemas.microsoft.com/office/drawing/2014/main" id="{01CFB76A-EC65-6705-AFDB-0E61C1E6F762}"/>
              </a:ext>
            </a:extLst>
          </p:cNvPr>
          <p:cNvSpPr txBox="1"/>
          <p:nvPr/>
        </p:nvSpPr>
        <p:spPr>
          <a:xfrm>
            <a:off x="988961" y="2567870"/>
            <a:ext cx="5528117" cy="3970318"/>
          </a:xfrm>
          <a:prstGeom prst="rect">
            <a:avLst/>
          </a:prstGeom>
          <a:noFill/>
        </p:spPr>
        <p:txBody>
          <a:bodyPr wrap="square" rtlCol="0">
            <a:spAutoFit/>
          </a:bodyPr>
          <a:lstStyle/>
          <a:p>
            <a:pPr marL="342900" indent="-342900">
              <a:buFont typeface="+mj-lt"/>
              <a:buAutoNum type="alphaUcPeriod"/>
            </a:pPr>
            <a:r>
              <a:rPr lang="en-GB" dirty="0"/>
              <a:t>Zooming in from something big to something smaller</a:t>
            </a:r>
          </a:p>
          <a:p>
            <a:pPr marL="342900" indent="-342900">
              <a:buFont typeface="+mj-lt"/>
              <a:buAutoNum type="alphaUcPeriod"/>
            </a:pPr>
            <a:r>
              <a:rPr lang="en-GB" dirty="0"/>
              <a:t>Shifting between different times</a:t>
            </a:r>
          </a:p>
          <a:p>
            <a:pPr marL="342900" indent="-342900">
              <a:buFont typeface="+mj-lt"/>
              <a:buAutoNum type="alphaUcPeriod"/>
            </a:pPr>
            <a:r>
              <a:rPr lang="en-GB" dirty="0"/>
              <a:t>A gradual introduction of new characters at significant points</a:t>
            </a:r>
          </a:p>
          <a:p>
            <a:pPr marL="342900" indent="-342900">
              <a:buFont typeface="+mj-lt"/>
              <a:buAutoNum type="alphaUcPeriod"/>
            </a:pPr>
            <a:r>
              <a:rPr lang="en-GB" dirty="0"/>
              <a:t>Moving from inside to the wider outside world</a:t>
            </a:r>
          </a:p>
          <a:p>
            <a:pPr marL="342900" indent="-342900">
              <a:buFont typeface="+mj-lt"/>
              <a:buAutoNum type="alphaUcPeriod"/>
            </a:pPr>
            <a:r>
              <a:rPr lang="en-GB" dirty="0"/>
              <a:t>Following a cyclical shape; shifting focus through a series of points and ending up back at the beginning.</a:t>
            </a:r>
          </a:p>
          <a:p>
            <a:pPr marL="342900" indent="-342900">
              <a:buFont typeface="+mj-lt"/>
              <a:buAutoNum type="alphaUcPeriod"/>
            </a:pPr>
            <a:r>
              <a:rPr lang="en-GB" dirty="0"/>
              <a:t>Combining external actions with internal thoughts</a:t>
            </a:r>
          </a:p>
          <a:p>
            <a:pPr marL="342900" indent="-342900">
              <a:buFont typeface="+mj-lt"/>
              <a:buAutoNum type="alphaUcPeriod"/>
            </a:pPr>
            <a:r>
              <a:rPr lang="en-GB" dirty="0"/>
              <a:t>Shifting between different points of view</a:t>
            </a:r>
          </a:p>
          <a:p>
            <a:pPr marL="342900" indent="-342900">
              <a:buFont typeface="+mj-lt"/>
              <a:buAutoNum type="alphaUcPeriod"/>
            </a:pPr>
            <a:r>
              <a:rPr lang="en-GB" dirty="0"/>
              <a:t>Moving from wider outside world to inside</a:t>
            </a:r>
          </a:p>
          <a:p>
            <a:pPr marL="342900" indent="-342900">
              <a:buFont typeface="+mj-lt"/>
              <a:buAutoNum type="alphaUcPeriod"/>
            </a:pPr>
            <a:r>
              <a:rPr lang="en-GB" dirty="0"/>
              <a:t>Shifting between different places</a:t>
            </a:r>
          </a:p>
          <a:p>
            <a:pPr marL="342900" indent="-342900">
              <a:buFont typeface="+mj-lt"/>
              <a:buAutoNum type="alphaUcPeriod"/>
            </a:pPr>
            <a:r>
              <a:rPr lang="en-GB" dirty="0"/>
              <a:t>Developing and reiterating; focusing on a dominant point of view by expanding and repeating it.</a:t>
            </a:r>
          </a:p>
          <a:p>
            <a:pPr marL="342900" indent="-342900">
              <a:buFont typeface="+mj-lt"/>
              <a:buAutoNum type="alphaUcPeriod"/>
            </a:pPr>
            <a:endParaRPr lang="en-GB" dirty="0"/>
          </a:p>
        </p:txBody>
      </p:sp>
    </p:spTree>
    <p:extLst>
      <p:ext uri="{BB962C8B-B14F-4D97-AF65-F5344CB8AC3E}">
        <p14:creationId xmlns:p14="http://schemas.microsoft.com/office/powerpoint/2010/main" val="48617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F2CEA-EB08-4B07-8FEF-EA0A3ED020C0}"/>
              </a:ext>
            </a:extLst>
          </p:cNvPr>
          <p:cNvSpPr>
            <a:spLocks noGrp="1"/>
          </p:cNvSpPr>
          <p:nvPr>
            <p:ph idx="1"/>
          </p:nvPr>
        </p:nvSpPr>
        <p:spPr>
          <a:xfrm>
            <a:off x="902500" y="1502867"/>
            <a:ext cx="7784300" cy="641971"/>
          </a:xfrm>
          <a:solidFill>
            <a:schemeClr val="bg1">
              <a:lumMod val="85000"/>
            </a:schemeClr>
          </a:solidFill>
        </p:spPr>
        <p:txBody>
          <a:bodyPr>
            <a:normAutofit fontScale="92500" lnSpcReduction="10000"/>
          </a:bodyPr>
          <a:lstStyle/>
          <a:p>
            <a:pPr marL="0" indent="0" algn="just">
              <a:buNone/>
            </a:pPr>
            <a:r>
              <a:rPr lang="en-GB" sz="1800" dirty="0"/>
              <a:t> </a:t>
            </a:r>
            <a:r>
              <a:rPr lang="en-GB" sz="1800" b="1" dirty="0"/>
              <a:t>Whose views?</a:t>
            </a:r>
          </a:p>
          <a:p>
            <a:pPr marL="0" indent="0" algn="just">
              <a:buNone/>
            </a:pPr>
            <a:r>
              <a:rPr lang="en-GB" sz="1800" dirty="0"/>
              <a:t>Who is telling the story?  What perspective is it from?</a:t>
            </a:r>
            <a:endParaRPr lang="en-GB" dirty="0"/>
          </a:p>
        </p:txBody>
      </p:sp>
      <p:sp>
        <p:nvSpPr>
          <p:cNvPr id="4" name="TextBox 3">
            <a:extLst>
              <a:ext uri="{FF2B5EF4-FFF2-40B4-BE49-F238E27FC236}">
                <a16:creationId xmlns:a16="http://schemas.microsoft.com/office/drawing/2014/main" id="{862B8933-25FB-4BAF-B84C-E2E9E5F5243E}"/>
              </a:ext>
            </a:extLst>
          </p:cNvPr>
          <p:cNvSpPr txBox="1"/>
          <p:nvPr/>
        </p:nvSpPr>
        <p:spPr>
          <a:xfrm>
            <a:off x="1230292" y="249604"/>
            <a:ext cx="10044320" cy="584775"/>
          </a:xfrm>
          <a:prstGeom prst="rect">
            <a:avLst/>
          </a:prstGeom>
          <a:solidFill>
            <a:srgbClr val="FFFF66"/>
          </a:solidFill>
        </p:spPr>
        <p:txBody>
          <a:bodyPr wrap="square" rtlCol="0">
            <a:spAutoFit/>
          </a:bodyPr>
          <a:lstStyle/>
          <a:p>
            <a:pPr algn="ctr"/>
            <a:r>
              <a:rPr lang="en-GB" sz="3200" b="1" dirty="0"/>
              <a:t>Another way of considering structure …</a:t>
            </a:r>
          </a:p>
        </p:txBody>
      </p:sp>
      <p:sp>
        <p:nvSpPr>
          <p:cNvPr id="5" name="Rectangle 4">
            <a:extLst>
              <a:ext uri="{FF2B5EF4-FFF2-40B4-BE49-F238E27FC236}">
                <a16:creationId xmlns:a16="http://schemas.microsoft.com/office/drawing/2014/main" id="{2191B5EF-5C6C-4B22-AE00-A8C175A98B8C}"/>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7" name="Rectangle 6">
            <a:extLst>
              <a:ext uri="{FF2B5EF4-FFF2-40B4-BE49-F238E27FC236}">
                <a16:creationId xmlns:a16="http://schemas.microsoft.com/office/drawing/2014/main" id="{56478163-8EA4-48AF-82AA-D7CDF00B0B08}"/>
              </a:ext>
            </a:extLst>
          </p:cNvPr>
          <p:cNvSpPr/>
          <p:nvPr/>
        </p:nvSpPr>
        <p:spPr>
          <a:xfrm>
            <a:off x="5939547" y="3244334"/>
            <a:ext cx="312906" cy="369332"/>
          </a:xfrm>
          <a:prstGeom prst="rect">
            <a:avLst/>
          </a:prstGeom>
        </p:spPr>
        <p:txBody>
          <a:bodyPr wrap="none">
            <a:spAutoFit/>
          </a:bodyPr>
          <a:lstStyle/>
          <a:p>
            <a:r>
              <a:rPr lang="en-GB" dirty="0">
                <a:solidFill>
                  <a:srgbClr val="FFFFFF"/>
                </a:solidFill>
                <a:latin typeface="Roboto"/>
              </a:rPr>
              <a:t>9</a:t>
            </a:r>
            <a:endParaRPr lang="en-GB" dirty="0"/>
          </a:p>
        </p:txBody>
      </p:sp>
      <p:pic>
        <p:nvPicPr>
          <p:cNvPr id="2" name="Picture 1">
            <a:extLst>
              <a:ext uri="{FF2B5EF4-FFF2-40B4-BE49-F238E27FC236}">
                <a16:creationId xmlns:a16="http://schemas.microsoft.com/office/drawing/2014/main" id="{CA2DBCA7-8872-EB50-1962-C6113976A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2066" y="913683"/>
            <a:ext cx="2200771" cy="446346"/>
          </a:xfrm>
          <a:prstGeom prst="rect">
            <a:avLst/>
          </a:prstGeom>
        </p:spPr>
      </p:pic>
      <p:pic>
        <p:nvPicPr>
          <p:cNvPr id="8" name="Picture 7">
            <a:extLst>
              <a:ext uri="{FF2B5EF4-FFF2-40B4-BE49-F238E27FC236}">
                <a16:creationId xmlns:a16="http://schemas.microsoft.com/office/drawing/2014/main" id="{C93E4416-858B-40D0-E958-BA0E967CA015}"/>
              </a:ext>
            </a:extLst>
          </p:cNvPr>
          <p:cNvPicPr>
            <a:picLocks noChangeAspect="1"/>
          </p:cNvPicPr>
          <p:nvPr/>
        </p:nvPicPr>
        <p:blipFill>
          <a:blip r:embed="rId3"/>
          <a:stretch>
            <a:fillRect/>
          </a:stretch>
        </p:blipFill>
        <p:spPr>
          <a:xfrm>
            <a:off x="9721018" y="1102787"/>
            <a:ext cx="1599237" cy="5021758"/>
          </a:xfrm>
          <a:prstGeom prst="rect">
            <a:avLst/>
          </a:prstGeom>
        </p:spPr>
      </p:pic>
      <p:sp>
        <p:nvSpPr>
          <p:cNvPr id="9" name="Content Placeholder 2">
            <a:extLst>
              <a:ext uri="{FF2B5EF4-FFF2-40B4-BE49-F238E27FC236}">
                <a16:creationId xmlns:a16="http://schemas.microsoft.com/office/drawing/2014/main" id="{FD4E4F02-F68D-79E6-71A5-933735BF91DE}"/>
              </a:ext>
            </a:extLst>
          </p:cNvPr>
          <p:cNvSpPr txBox="1">
            <a:spLocks/>
          </p:cNvSpPr>
          <p:nvPr/>
        </p:nvSpPr>
        <p:spPr>
          <a:xfrm>
            <a:off x="902500" y="2303252"/>
            <a:ext cx="7784300" cy="641971"/>
          </a:xfrm>
          <a:prstGeom prst="rect">
            <a:avLst/>
          </a:prstGeom>
          <a:solidFill>
            <a:schemeClr val="bg1">
              <a:lumMod val="85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1600" dirty="0"/>
              <a:t> </a:t>
            </a:r>
            <a:r>
              <a:rPr lang="en-GB" sz="1600" b="1" dirty="0"/>
              <a:t>What time is it?</a:t>
            </a:r>
          </a:p>
          <a:p>
            <a:pPr marL="0" indent="0" algn="just">
              <a:buFont typeface="Arial" panose="020B0604020202020204" pitchFamily="34" charset="0"/>
              <a:buNone/>
            </a:pPr>
            <a:r>
              <a:rPr lang="en-GB" sz="1800" dirty="0"/>
              <a:t>How is time ordered in it?  What sort of sequence do I see?</a:t>
            </a:r>
            <a:endParaRPr lang="en-GB" dirty="0"/>
          </a:p>
        </p:txBody>
      </p:sp>
      <p:sp>
        <p:nvSpPr>
          <p:cNvPr id="11" name="Content Placeholder 2">
            <a:extLst>
              <a:ext uri="{FF2B5EF4-FFF2-40B4-BE49-F238E27FC236}">
                <a16:creationId xmlns:a16="http://schemas.microsoft.com/office/drawing/2014/main" id="{0866DA05-D6FE-BC31-6B37-6F2376D03926}"/>
              </a:ext>
            </a:extLst>
          </p:cNvPr>
          <p:cNvSpPr txBox="1">
            <a:spLocks/>
          </p:cNvSpPr>
          <p:nvPr/>
        </p:nvSpPr>
        <p:spPr>
          <a:xfrm>
            <a:off x="902500" y="3159347"/>
            <a:ext cx="7784300" cy="641971"/>
          </a:xfrm>
          <a:prstGeom prst="rect">
            <a:avLst/>
          </a:prstGeom>
          <a:solidFill>
            <a:schemeClr val="bg1">
              <a:lumMod val="85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1600" dirty="0"/>
              <a:t> </a:t>
            </a:r>
            <a:r>
              <a:rPr lang="en-GB" sz="1600" b="1" dirty="0"/>
              <a:t>Where am I?</a:t>
            </a:r>
          </a:p>
          <a:p>
            <a:pPr marL="0" indent="0" algn="just">
              <a:buFont typeface="Arial" panose="020B0604020202020204" pitchFamily="34" charset="0"/>
              <a:buNone/>
            </a:pPr>
            <a:r>
              <a:rPr lang="en-GB" sz="1900" dirty="0"/>
              <a:t>What’s the place, location, setting?  How did I find out?</a:t>
            </a:r>
          </a:p>
        </p:txBody>
      </p:sp>
      <p:sp>
        <p:nvSpPr>
          <p:cNvPr id="12" name="Content Placeholder 2">
            <a:extLst>
              <a:ext uri="{FF2B5EF4-FFF2-40B4-BE49-F238E27FC236}">
                <a16:creationId xmlns:a16="http://schemas.microsoft.com/office/drawing/2014/main" id="{0D8C7A80-FD5F-93D9-9CBA-A4DA67CA8DBC}"/>
              </a:ext>
            </a:extLst>
          </p:cNvPr>
          <p:cNvSpPr txBox="1">
            <a:spLocks/>
          </p:cNvSpPr>
          <p:nvPr/>
        </p:nvSpPr>
        <p:spPr>
          <a:xfrm>
            <a:off x="902500" y="4015442"/>
            <a:ext cx="7784300" cy="641971"/>
          </a:xfrm>
          <a:prstGeom prst="rect">
            <a:avLst/>
          </a:prstGeom>
          <a:solidFill>
            <a:schemeClr val="bg1">
              <a:lumMod val="85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1600" dirty="0"/>
              <a:t> </a:t>
            </a:r>
            <a:r>
              <a:rPr lang="en-GB" sz="1600" b="1" dirty="0"/>
              <a:t>Who is here?</a:t>
            </a:r>
          </a:p>
          <a:p>
            <a:pPr marL="0" indent="0" algn="just">
              <a:buFont typeface="Arial" panose="020B0604020202020204" pitchFamily="34" charset="0"/>
              <a:buNone/>
            </a:pPr>
            <a:r>
              <a:rPr lang="en-GB" sz="1800" dirty="0"/>
              <a:t>What character(s) have I met and how were they introduced?</a:t>
            </a:r>
            <a:endParaRPr lang="en-GB" dirty="0"/>
          </a:p>
        </p:txBody>
      </p:sp>
      <p:sp>
        <p:nvSpPr>
          <p:cNvPr id="16" name="Content Placeholder 2">
            <a:extLst>
              <a:ext uri="{FF2B5EF4-FFF2-40B4-BE49-F238E27FC236}">
                <a16:creationId xmlns:a16="http://schemas.microsoft.com/office/drawing/2014/main" id="{3BF175C3-961C-ED4B-65D0-A8D9D3022E27}"/>
              </a:ext>
            </a:extLst>
          </p:cNvPr>
          <p:cNvSpPr txBox="1">
            <a:spLocks/>
          </p:cNvSpPr>
          <p:nvPr/>
        </p:nvSpPr>
        <p:spPr>
          <a:xfrm>
            <a:off x="902500" y="4870102"/>
            <a:ext cx="7784300" cy="641971"/>
          </a:xfrm>
          <a:prstGeom prst="rect">
            <a:avLst/>
          </a:prstGeom>
          <a:solidFill>
            <a:schemeClr val="bg1">
              <a:lumMod val="85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GB" sz="1600" dirty="0"/>
              <a:t> </a:t>
            </a:r>
            <a:r>
              <a:rPr lang="en-GB" sz="1600" b="1" dirty="0"/>
              <a:t>What’s it made of?</a:t>
            </a:r>
          </a:p>
          <a:p>
            <a:pPr marL="0" indent="0" algn="just">
              <a:buFont typeface="Arial" panose="020B0604020202020204" pitchFamily="34" charset="0"/>
              <a:buNone/>
            </a:pPr>
            <a:r>
              <a:rPr lang="en-GB" sz="1800" dirty="0"/>
              <a:t>What shapes, styles, patterns can I see in the sentences?</a:t>
            </a:r>
            <a:endParaRPr lang="en-GB" dirty="0"/>
          </a:p>
        </p:txBody>
      </p:sp>
      <p:sp>
        <p:nvSpPr>
          <p:cNvPr id="17" name="TextBox 16">
            <a:extLst>
              <a:ext uri="{FF2B5EF4-FFF2-40B4-BE49-F238E27FC236}">
                <a16:creationId xmlns:a16="http://schemas.microsoft.com/office/drawing/2014/main" id="{43FD5436-13AD-0B10-0DD1-1D2A8233262C}"/>
              </a:ext>
            </a:extLst>
          </p:cNvPr>
          <p:cNvSpPr txBox="1"/>
          <p:nvPr/>
        </p:nvSpPr>
        <p:spPr>
          <a:xfrm>
            <a:off x="445300" y="975121"/>
            <a:ext cx="1969909" cy="369332"/>
          </a:xfrm>
          <a:prstGeom prst="rect">
            <a:avLst/>
          </a:prstGeom>
          <a:solidFill>
            <a:srgbClr val="FFFF00"/>
          </a:solidFill>
        </p:spPr>
        <p:txBody>
          <a:bodyPr wrap="square" rtlCol="0">
            <a:spAutoFit/>
          </a:bodyPr>
          <a:lstStyle/>
          <a:p>
            <a:r>
              <a:rPr lang="en-GB" dirty="0"/>
              <a:t>From AQA website</a:t>
            </a:r>
          </a:p>
        </p:txBody>
      </p:sp>
    </p:spTree>
    <p:extLst>
      <p:ext uri="{BB962C8B-B14F-4D97-AF65-F5344CB8AC3E}">
        <p14:creationId xmlns:p14="http://schemas.microsoft.com/office/powerpoint/2010/main" val="28576479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2B3F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cs typeface="Calibri Light"/>
              </a:rPr>
              <a:t>Lesson 4</a:t>
            </a:r>
            <a:endParaRPr lang="en-GB" dirty="0"/>
          </a:p>
        </p:txBody>
      </p:sp>
      <p:sp>
        <p:nvSpPr>
          <p:cNvPr id="3" name="Subtitle 2"/>
          <p:cNvSpPr>
            <a:spLocks noGrp="1"/>
          </p:cNvSpPr>
          <p:nvPr>
            <p:ph type="subTitle" idx="1"/>
          </p:nvPr>
        </p:nvSpPr>
        <p:spPr/>
        <p:txBody>
          <a:bodyPr vert="horz" lIns="91440" tIns="45720" rIns="91440" bIns="45720" rtlCol="0" anchor="t">
            <a:normAutofit fontScale="92500" lnSpcReduction="20000"/>
          </a:bodyPr>
          <a:lstStyle/>
          <a:p>
            <a:br>
              <a:rPr lang="en-GB" dirty="0">
                <a:cs typeface="Calibri"/>
              </a:rPr>
            </a:br>
            <a:r>
              <a:rPr lang="en-GB" dirty="0">
                <a:cs typeface="Calibri"/>
              </a:rPr>
              <a:t>English Language, Paper 1 – Question 4 (new pro-forma)</a:t>
            </a:r>
          </a:p>
          <a:p>
            <a:r>
              <a:rPr lang="en-GB" dirty="0">
                <a:cs typeface="Calibri"/>
              </a:rPr>
              <a:t>Key Skill: Evaluation</a:t>
            </a:r>
          </a:p>
          <a:p>
            <a:endParaRPr lang="en-GB" dirty="0">
              <a:cs typeface="Calibri"/>
            </a:endParaRPr>
          </a:p>
          <a:p>
            <a:r>
              <a:rPr lang="en-GB" dirty="0">
                <a:cs typeface="Calibri"/>
              </a:rPr>
              <a:t>November 2018 paper: ‘Sound of Thunder’ (T-Rex Paper)</a:t>
            </a:r>
          </a:p>
          <a:p>
            <a:endParaRPr lang="en-GB" dirty="0"/>
          </a:p>
        </p:txBody>
      </p:sp>
    </p:spTree>
    <p:extLst>
      <p:ext uri="{BB962C8B-B14F-4D97-AF65-F5344CB8AC3E}">
        <p14:creationId xmlns:p14="http://schemas.microsoft.com/office/powerpoint/2010/main" val="1767301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Title: </a:t>
            </a:r>
            <a:r>
              <a:rPr lang="en-GB" sz="2400" b="1" u="sng" dirty="0">
                <a:highlight>
                  <a:srgbClr val="FFFF00"/>
                </a:highlight>
              </a:rPr>
              <a:t>Language Paper 1 Recall </a:t>
            </a:r>
            <a:endParaRPr lang="en-GB" sz="2400" b="1" u="sng" dirty="0">
              <a:highlight>
                <a:srgbClr val="FFFF00"/>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656304" y="2287837"/>
            <a:ext cx="942219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cs typeface="Calibri" panose="020F0502020204030204"/>
              </a:rPr>
              <a:t>How many marks is Section A worth? </a:t>
            </a:r>
          </a:p>
          <a:p>
            <a:pPr marL="342900" indent="-342900">
              <a:buAutoNum type="arabicPeriod"/>
            </a:pPr>
            <a:r>
              <a:rPr lang="en-GB" sz="2400" dirty="0">
                <a:cs typeface="Calibri" panose="020F0502020204030204"/>
              </a:rPr>
              <a:t>How are the marks awarded across Q1-4? </a:t>
            </a:r>
          </a:p>
          <a:p>
            <a:pPr marL="342900" indent="-342900">
              <a:buAutoNum type="arabicPeriod"/>
            </a:pPr>
            <a:r>
              <a:rPr lang="en-GB" sz="2400" dirty="0">
                <a:cs typeface="Calibri" panose="020F0502020204030204"/>
              </a:rPr>
              <a:t>How many marks is Section B worth? </a:t>
            </a:r>
          </a:p>
          <a:p>
            <a:pPr marL="342900" indent="-342900">
              <a:buAutoNum type="arabicPeriod"/>
            </a:pPr>
            <a:r>
              <a:rPr lang="en-GB" sz="2400" dirty="0">
                <a:cs typeface="Calibri" panose="020F0502020204030204"/>
              </a:rPr>
              <a:t>How are the marks awarded for Q5? </a:t>
            </a:r>
          </a:p>
          <a:p>
            <a:pPr marL="342900" indent="-342900">
              <a:buAutoNum type="arabicPeriod"/>
            </a:pPr>
            <a:r>
              <a:rPr lang="en-GB" sz="2400" dirty="0">
                <a:cs typeface="Calibri" panose="020F0502020204030204"/>
              </a:rPr>
              <a:t>What is meant by evaluation? </a:t>
            </a:r>
          </a:p>
        </p:txBody>
      </p:sp>
      <p:pic>
        <p:nvPicPr>
          <p:cNvPr id="13" name="Picture 12">
            <a:extLst>
              <a:ext uri="{FF2B5EF4-FFF2-40B4-BE49-F238E27FC236}">
                <a16:creationId xmlns:a16="http://schemas.microsoft.com/office/drawing/2014/main" id="{EC76A763-4971-42E5-9FBE-3BBF71F36A1B}"/>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1904722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2990" y="801394"/>
            <a:ext cx="11706026" cy="3046988"/>
          </a:xfrm>
          <a:prstGeom prst="rect">
            <a:avLst/>
          </a:prstGeom>
        </p:spPr>
        <p:txBody>
          <a:bodyPr wrap="none">
            <a:spAutoFit/>
          </a:bodyPr>
          <a:lstStyle/>
          <a:p>
            <a:pPr algn="ctr"/>
            <a:r>
              <a:rPr lang="en-GB" sz="9600" b="1" dirty="0"/>
              <a:t>Paper 1,</a:t>
            </a:r>
          </a:p>
          <a:p>
            <a:pPr algn="ctr"/>
            <a:r>
              <a:rPr lang="en-GB" sz="9600" b="1" dirty="0"/>
              <a:t>Section A – Question 4</a:t>
            </a:r>
          </a:p>
        </p:txBody>
      </p:sp>
    </p:spTree>
    <p:extLst>
      <p:ext uri="{BB962C8B-B14F-4D97-AF65-F5344CB8AC3E}">
        <p14:creationId xmlns:p14="http://schemas.microsoft.com/office/powerpoint/2010/main" val="357708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Retrieving Literature texts</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4?</a:t>
            </a:r>
            <a:endParaRPr lang="en-GB" sz="2400" b="1" u="sng" dirty="0">
              <a:solidFill>
                <a:srgbClr val="FF0000"/>
              </a:solidFill>
              <a:cs typeface="Calibri"/>
            </a:endParaRPr>
          </a:p>
          <a:p>
            <a:pPr marL="514350" indent="-514350" algn="ctr">
              <a:buAutoNum type="arabicPeriod"/>
            </a:pPr>
            <a:endParaRPr lang="en-GB" sz="3200" b="1"/>
          </a:p>
        </p:txBody>
      </p:sp>
      <p:graphicFrame>
        <p:nvGraphicFramePr>
          <p:cNvPr id="13" name="Table 12">
            <a:extLst>
              <a:ext uri="{FF2B5EF4-FFF2-40B4-BE49-F238E27FC236}">
                <a16:creationId xmlns:a16="http://schemas.microsoft.com/office/drawing/2014/main" id="{EA024465-FA81-0A12-7405-6EE335E2DD66}"/>
              </a:ext>
            </a:extLst>
          </p:cNvPr>
          <p:cNvGraphicFramePr>
            <a:graphicFrameLocks noGrp="1"/>
          </p:cNvGraphicFramePr>
          <p:nvPr>
            <p:extLst>
              <p:ext uri="{D42A27DB-BD31-4B8C-83A1-F6EECF244321}">
                <p14:modId xmlns:p14="http://schemas.microsoft.com/office/powerpoint/2010/main" val="992619611"/>
              </p:ext>
            </p:extLst>
          </p:nvPr>
        </p:nvGraphicFramePr>
        <p:xfrm>
          <a:off x="1112611" y="2073124"/>
          <a:ext cx="8140373" cy="4641674"/>
        </p:xfrm>
        <a:graphic>
          <a:graphicData uri="http://schemas.openxmlformats.org/drawingml/2006/table">
            <a:tbl>
              <a:tblPr firstRow="1" bandRow="1">
                <a:tableStyleId>{5940675A-B579-460E-94D1-54222C63F5DA}</a:tableStyleId>
              </a:tblPr>
              <a:tblGrid>
                <a:gridCol w="2139358">
                  <a:extLst>
                    <a:ext uri="{9D8B030D-6E8A-4147-A177-3AD203B41FA5}">
                      <a16:colId xmlns:a16="http://schemas.microsoft.com/office/drawing/2014/main" val="1768887511"/>
                    </a:ext>
                  </a:extLst>
                </a:gridCol>
                <a:gridCol w="2625927">
                  <a:extLst>
                    <a:ext uri="{9D8B030D-6E8A-4147-A177-3AD203B41FA5}">
                      <a16:colId xmlns:a16="http://schemas.microsoft.com/office/drawing/2014/main" val="21402242"/>
                    </a:ext>
                  </a:extLst>
                </a:gridCol>
                <a:gridCol w="3375088">
                  <a:extLst>
                    <a:ext uri="{9D8B030D-6E8A-4147-A177-3AD203B41FA5}">
                      <a16:colId xmlns:a16="http://schemas.microsoft.com/office/drawing/2014/main" val="1086901459"/>
                    </a:ext>
                  </a:extLst>
                </a:gridCol>
              </a:tblGrid>
              <a:tr h="1578434">
                <a:tc>
                  <a:txBody>
                    <a:bodyPr/>
                    <a:lstStyle/>
                    <a:p>
                      <a:pPr fontAlgn="base"/>
                      <a:r>
                        <a:rPr lang="en-GB" sz="2100" dirty="0">
                          <a:effectLst/>
                        </a:rPr>
                        <a:t>The characters speak to each other. </a:t>
                      </a:r>
                      <a:endParaRPr lang="en-US" dirty="0"/>
                    </a:p>
                  </a:txBody>
                  <a:tcPr/>
                </a:tc>
                <a:tc>
                  <a:txBody>
                    <a:bodyPr/>
                    <a:lstStyle/>
                    <a:p>
                      <a:pPr fontAlgn="base"/>
                      <a:r>
                        <a:rPr lang="en-GB" sz="2100" dirty="0">
                          <a:effectLst/>
                        </a:rPr>
                        <a:t>The extract begins in one location, but then changes to a different place.​</a:t>
                      </a:r>
                      <a:endParaRPr lang="en-GB" dirty="0">
                        <a:effectLst/>
                      </a:endParaRPr>
                    </a:p>
                  </a:txBody>
                  <a:tcPr/>
                </a:tc>
                <a:tc>
                  <a:txBody>
                    <a:bodyPr/>
                    <a:lstStyle/>
                    <a:p>
                      <a:pPr fontAlgn="base"/>
                      <a:r>
                        <a:rPr lang="en-GB" sz="2100" dirty="0">
                          <a:effectLst/>
                        </a:rPr>
                        <a:t>The extract begins by taking place in the morning, but in the next paragraph changes to the afternoon.​</a:t>
                      </a:r>
                      <a:endParaRPr lang="en-GB" dirty="0">
                        <a:effectLst/>
                      </a:endParaRPr>
                    </a:p>
                  </a:txBody>
                  <a:tcPr/>
                </a:tc>
                <a:extLst>
                  <a:ext uri="{0D108BD9-81ED-4DB2-BD59-A6C34878D82A}">
                    <a16:rowId xmlns:a16="http://schemas.microsoft.com/office/drawing/2014/main" val="863347499"/>
                  </a:ext>
                </a:extLst>
              </a:tr>
              <a:tr h="1578434">
                <a:tc>
                  <a:txBody>
                    <a:bodyPr/>
                    <a:lstStyle/>
                    <a:p>
                      <a:pPr fontAlgn="base"/>
                      <a:r>
                        <a:rPr lang="en-GB" sz="2100" dirty="0">
                          <a:effectLst/>
                        </a:rPr>
                        <a:t>The extract changes from being one tone to another. </a:t>
                      </a:r>
                      <a:endParaRPr lang="en-GB" sz="2100">
                        <a:effectLst/>
                      </a:endParaRPr>
                    </a:p>
                  </a:txBody>
                  <a:tcPr/>
                </a:tc>
                <a:tc>
                  <a:txBody>
                    <a:bodyPr/>
                    <a:lstStyle/>
                    <a:p>
                      <a:pPr fontAlgn="base"/>
                      <a:r>
                        <a:rPr lang="en-GB" sz="2100" dirty="0">
                          <a:effectLst/>
                        </a:rPr>
                        <a:t>The extract begins by following one character, but then changes to a different character.​</a:t>
                      </a:r>
                    </a:p>
                  </a:txBody>
                  <a:tcPr/>
                </a:tc>
                <a:tc>
                  <a:txBody>
                    <a:bodyPr/>
                    <a:lstStyle/>
                    <a:p>
                      <a:pPr fontAlgn="base"/>
                      <a:r>
                        <a:rPr lang="en-GB" sz="2100" dirty="0">
                          <a:effectLst/>
                        </a:rPr>
                        <a:t>The extract hints at something that will happen later.​ </a:t>
                      </a:r>
                      <a:endParaRPr lang="en-GB" sz="2100">
                        <a:effectLst/>
                      </a:endParaRPr>
                    </a:p>
                  </a:txBody>
                  <a:tcPr/>
                </a:tc>
                <a:extLst>
                  <a:ext uri="{0D108BD9-81ED-4DB2-BD59-A6C34878D82A}">
                    <a16:rowId xmlns:a16="http://schemas.microsoft.com/office/drawing/2014/main" val="2959321155"/>
                  </a:ext>
                </a:extLst>
              </a:tr>
              <a:tr h="1213055">
                <a:tc>
                  <a:txBody>
                    <a:bodyPr/>
                    <a:lstStyle/>
                    <a:p>
                      <a:pPr fontAlgn="base"/>
                      <a:r>
                        <a:rPr lang="en-GB" sz="2100" dirty="0">
                          <a:effectLst/>
                        </a:rPr>
                        <a:t>The extract ends in the same way that it begins.​ </a:t>
                      </a:r>
                      <a:endParaRPr lang="en-GB" sz="2100">
                        <a:effectLst/>
                      </a:endParaRPr>
                    </a:p>
                  </a:txBody>
                  <a:tcPr/>
                </a:tc>
                <a:tc>
                  <a:txBody>
                    <a:bodyPr/>
                    <a:lstStyle/>
                    <a:p>
                      <a:pPr fontAlgn="base"/>
                      <a:r>
                        <a:rPr lang="en-GB" sz="2100" dirty="0">
                          <a:effectLst/>
                        </a:rPr>
                        <a:t>The extract is broken up into small chunks of writing.​ </a:t>
                      </a:r>
                      <a:endParaRPr lang="en-GB">
                        <a:effectLst/>
                      </a:endParaRPr>
                    </a:p>
                  </a:txBody>
                  <a:tcPr/>
                </a:tc>
                <a:tc>
                  <a:txBody>
                    <a:bodyPr/>
                    <a:lstStyle/>
                    <a:p>
                      <a:pPr fontAlgn="base"/>
                      <a:r>
                        <a:rPr lang="en-GB" sz="2100" dirty="0">
                          <a:effectLst/>
                        </a:rPr>
                        <a:t>The extract changes from hearing one character's thoughts to a different character's thoughts.​ </a:t>
                      </a:r>
                    </a:p>
                  </a:txBody>
                  <a:tcPr/>
                </a:tc>
                <a:extLst>
                  <a:ext uri="{0D108BD9-81ED-4DB2-BD59-A6C34878D82A}">
                    <a16:rowId xmlns:a16="http://schemas.microsoft.com/office/drawing/2014/main" val="1048100172"/>
                  </a:ext>
                </a:extLst>
              </a:tr>
            </a:tbl>
          </a:graphicData>
        </a:graphic>
      </p:graphicFrame>
      <p:sp>
        <p:nvSpPr>
          <p:cNvPr id="14" name="TextBox 13">
            <a:extLst>
              <a:ext uri="{FF2B5EF4-FFF2-40B4-BE49-F238E27FC236}">
                <a16:creationId xmlns:a16="http://schemas.microsoft.com/office/drawing/2014/main" id="{A701E133-0357-4797-D93E-1BD4558E3261}"/>
              </a:ext>
            </a:extLst>
          </p:cNvPr>
          <p:cNvSpPr txBox="1"/>
          <p:nvPr/>
        </p:nvSpPr>
        <p:spPr>
          <a:xfrm>
            <a:off x="1088571" y="1390952"/>
            <a:ext cx="850295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cs typeface="Calibri"/>
              </a:rPr>
              <a:t>Retrieval</a:t>
            </a:r>
            <a:r>
              <a:rPr lang="en-GB" sz="2400" dirty="0">
                <a:cs typeface="Calibri"/>
              </a:rPr>
              <a:t>: Which structural technique is being described here?</a:t>
            </a:r>
          </a:p>
        </p:txBody>
      </p:sp>
      <p:sp>
        <p:nvSpPr>
          <p:cNvPr id="15" name="TextBox 14">
            <a:extLst>
              <a:ext uri="{FF2B5EF4-FFF2-40B4-BE49-F238E27FC236}">
                <a16:creationId xmlns:a16="http://schemas.microsoft.com/office/drawing/2014/main" id="{76616088-6B75-F88C-8EDF-62CE1525E2B5}"/>
              </a:ext>
            </a:extLst>
          </p:cNvPr>
          <p:cNvSpPr txBox="1"/>
          <p:nvPr/>
        </p:nvSpPr>
        <p:spPr>
          <a:xfrm>
            <a:off x="9546975" y="1621784"/>
            <a:ext cx="258838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u="sng" dirty="0">
                <a:cs typeface="Calibri"/>
              </a:rPr>
              <a:t>Choose from</a:t>
            </a:r>
            <a:r>
              <a:rPr lang="en-GB" sz="2400" dirty="0">
                <a:cs typeface="Calibri"/>
              </a:rPr>
              <a:t>:</a:t>
            </a:r>
          </a:p>
          <a:p>
            <a:pPr marL="342900" indent="-342900">
              <a:buFont typeface="Arial"/>
              <a:buChar char="•"/>
            </a:pPr>
            <a:r>
              <a:rPr lang="en-GB" sz="2400" dirty="0">
                <a:cs typeface="Calibri"/>
              </a:rPr>
              <a:t>Foreshadowing</a:t>
            </a:r>
          </a:p>
          <a:p>
            <a:pPr marL="342900" indent="-342900">
              <a:buFont typeface="Arial"/>
              <a:buChar char="•"/>
            </a:pPr>
            <a:r>
              <a:rPr lang="en-GB" sz="2400" dirty="0">
                <a:cs typeface="Calibri"/>
              </a:rPr>
              <a:t>Shift in tone</a:t>
            </a:r>
          </a:p>
          <a:p>
            <a:pPr marL="342900" indent="-342900">
              <a:buFont typeface="Arial"/>
              <a:buChar char="•"/>
            </a:pPr>
            <a:r>
              <a:rPr lang="en-GB" sz="2400" dirty="0">
                <a:cs typeface="Calibri"/>
              </a:rPr>
              <a:t>Shift in character</a:t>
            </a:r>
          </a:p>
          <a:p>
            <a:pPr marL="342900" indent="-342900">
              <a:buFont typeface="Arial"/>
              <a:buChar char="•"/>
            </a:pPr>
            <a:r>
              <a:rPr lang="en-GB" sz="2400" dirty="0">
                <a:cs typeface="Calibri"/>
              </a:rPr>
              <a:t>Dialogue</a:t>
            </a:r>
          </a:p>
          <a:p>
            <a:pPr marL="342900" indent="-342900">
              <a:buFont typeface="Arial"/>
              <a:buChar char="•"/>
            </a:pPr>
            <a:r>
              <a:rPr lang="en-GB" sz="2400" dirty="0">
                <a:cs typeface="Calibri"/>
              </a:rPr>
              <a:t>Narrative perspective</a:t>
            </a:r>
          </a:p>
          <a:p>
            <a:pPr marL="342900" indent="-342900">
              <a:buFont typeface="Arial"/>
              <a:buChar char="•"/>
            </a:pPr>
            <a:r>
              <a:rPr lang="en-GB" sz="2400" dirty="0">
                <a:cs typeface="Calibri"/>
              </a:rPr>
              <a:t>Paragraph</a:t>
            </a:r>
          </a:p>
          <a:p>
            <a:pPr marL="342900" indent="-342900">
              <a:buFont typeface="Arial"/>
              <a:buChar char="•"/>
            </a:pPr>
            <a:r>
              <a:rPr lang="en-GB" sz="2400" dirty="0">
                <a:cs typeface="Calibri"/>
              </a:rPr>
              <a:t>Shift in time</a:t>
            </a:r>
          </a:p>
          <a:p>
            <a:pPr marL="342900" indent="-342900">
              <a:buFont typeface="Arial"/>
              <a:buChar char="•"/>
            </a:pPr>
            <a:r>
              <a:rPr lang="en-GB" sz="2400" dirty="0">
                <a:cs typeface="Calibri"/>
              </a:rPr>
              <a:t>Cyclical structure</a:t>
            </a:r>
          </a:p>
          <a:p>
            <a:pPr marL="342900" indent="-342900">
              <a:buFont typeface="Arial"/>
              <a:buChar char="•"/>
            </a:pPr>
            <a:r>
              <a:rPr lang="en-GB" sz="2400" dirty="0">
                <a:cs typeface="Calibri"/>
              </a:rPr>
              <a:t>Shift in setting</a:t>
            </a:r>
          </a:p>
        </p:txBody>
      </p:sp>
      <p:pic>
        <p:nvPicPr>
          <p:cNvPr id="16" name="Picture 15">
            <a:extLst>
              <a:ext uri="{FF2B5EF4-FFF2-40B4-BE49-F238E27FC236}">
                <a16:creationId xmlns:a16="http://schemas.microsoft.com/office/drawing/2014/main" id="{ED444525-2E27-416F-85D2-48DFBAF9280F}"/>
              </a:ext>
            </a:extLst>
          </p:cNvPr>
          <p:cNvPicPr>
            <a:picLocks noChangeAspect="1"/>
          </p:cNvPicPr>
          <p:nvPr/>
        </p:nvPicPr>
        <p:blipFill>
          <a:blip r:embed="rId6"/>
          <a:stretch>
            <a:fillRect/>
          </a:stretch>
        </p:blipFill>
        <p:spPr>
          <a:xfrm>
            <a:off x="9986731" y="192261"/>
            <a:ext cx="1950834" cy="649494"/>
          </a:xfrm>
          <a:prstGeom prst="rect">
            <a:avLst/>
          </a:prstGeom>
        </p:spPr>
      </p:pic>
    </p:spTree>
    <p:extLst>
      <p:ext uri="{BB962C8B-B14F-4D97-AF65-F5344CB8AC3E}">
        <p14:creationId xmlns:p14="http://schemas.microsoft.com/office/powerpoint/2010/main" val="319662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Paper 1 Question 4</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3213" y="1717180"/>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4?</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390952" y="1717523"/>
            <a:ext cx="9555237" cy="4518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GB" sz="2400" b="1" dirty="0">
                <a:cs typeface="Calibri"/>
              </a:rPr>
              <a:t>Paper 1, Queston 4 (20 marks – a lot of marks!)</a:t>
            </a:r>
          </a:p>
          <a:p>
            <a:pPr>
              <a:lnSpc>
                <a:spcPct val="90000"/>
              </a:lnSpc>
              <a:spcBef>
                <a:spcPts val="1000"/>
              </a:spcBef>
            </a:pPr>
            <a:endParaRPr lang="en-GB" sz="2400" dirty="0">
              <a:cs typeface="Calibri"/>
            </a:endParaRPr>
          </a:p>
          <a:p>
            <a:pPr marL="342900" indent="-342900">
              <a:lnSpc>
                <a:spcPct val="90000"/>
              </a:lnSpc>
              <a:spcBef>
                <a:spcPts val="1000"/>
              </a:spcBef>
              <a:buFont typeface="Arial"/>
              <a:buChar char="•"/>
            </a:pPr>
            <a:r>
              <a:rPr lang="en-GB" sz="2400" dirty="0">
                <a:cs typeface="Calibri"/>
              </a:rPr>
              <a:t>This question tests your </a:t>
            </a:r>
            <a:r>
              <a:rPr lang="en-GB" sz="2400" dirty="0">
                <a:highlight>
                  <a:srgbClr val="00FFFF"/>
                </a:highlight>
                <a:cs typeface="Calibri"/>
              </a:rPr>
              <a:t>evaluation</a:t>
            </a:r>
            <a:r>
              <a:rPr lang="en-GB" sz="2400" dirty="0">
                <a:cs typeface="Calibri"/>
              </a:rPr>
              <a:t> skills, but you can approach it in the same way you would look at a language analysis question.</a:t>
            </a:r>
          </a:p>
          <a:p>
            <a:pPr marL="342900" indent="-342900">
              <a:lnSpc>
                <a:spcPct val="90000"/>
              </a:lnSpc>
              <a:spcBef>
                <a:spcPts val="1000"/>
              </a:spcBef>
              <a:buFont typeface="Arial"/>
              <a:buChar char="•"/>
            </a:pPr>
            <a:r>
              <a:rPr lang="en-GB" sz="2400" dirty="0">
                <a:cs typeface="Calibri"/>
              </a:rPr>
              <a:t>You will be given a statement about the text. It is </a:t>
            </a:r>
            <a:r>
              <a:rPr lang="en-GB" sz="2400" b="1" dirty="0">
                <a:cs typeface="Calibri"/>
              </a:rPr>
              <a:t>not </a:t>
            </a:r>
            <a:r>
              <a:rPr lang="en-GB" sz="2400" dirty="0">
                <a:cs typeface="Calibri"/>
              </a:rPr>
              <a:t>a trick question - it is easier to agree with it than to disagree with it! </a:t>
            </a:r>
          </a:p>
          <a:p>
            <a:pPr marL="342900" indent="-342900">
              <a:lnSpc>
                <a:spcPct val="90000"/>
              </a:lnSpc>
              <a:spcBef>
                <a:spcPts val="1000"/>
              </a:spcBef>
              <a:buFont typeface="Arial"/>
              <a:buChar char="•"/>
            </a:pPr>
            <a:r>
              <a:rPr lang="en-GB" sz="2400" dirty="0">
                <a:cs typeface="Calibri"/>
              </a:rPr>
              <a:t>You can disagree with parts, but overall you want to find evidence that </a:t>
            </a:r>
            <a:r>
              <a:rPr lang="en-GB" sz="2400" b="1" dirty="0">
                <a:cs typeface="Calibri"/>
              </a:rPr>
              <a:t>supports </a:t>
            </a:r>
            <a:r>
              <a:rPr lang="en-GB" sz="2400" dirty="0">
                <a:cs typeface="Calibri"/>
              </a:rPr>
              <a:t>the question.</a:t>
            </a:r>
          </a:p>
          <a:p>
            <a:pPr marL="342900" indent="-342900">
              <a:lnSpc>
                <a:spcPct val="90000"/>
              </a:lnSpc>
              <a:spcBef>
                <a:spcPts val="1000"/>
              </a:spcBef>
              <a:buFont typeface="Arial"/>
              <a:buChar char="•"/>
            </a:pPr>
            <a:r>
              <a:rPr lang="en-GB" sz="2400" dirty="0">
                <a:cs typeface="Calibri"/>
              </a:rPr>
              <a:t>Sometimes there are two parts to the statement, so you will need to read it carefully.</a:t>
            </a:r>
          </a:p>
          <a:p>
            <a:pPr marL="342900" indent="-342900">
              <a:lnSpc>
                <a:spcPct val="90000"/>
              </a:lnSpc>
              <a:spcBef>
                <a:spcPts val="1000"/>
              </a:spcBef>
              <a:buFont typeface="Arial"/>
              <a:buChar char="•"/>
            </a:pPr>
            <a:r>
              <a:rPr lang="en-GB" sz="2400" dirty="0">
                <a:cs typeface="Calibri"/>
              </a:rPr>
              <a:t>20 marks = 20-25 minutes. </a:t>
            </a:r>
            <a:r>
              <a:rPr lang="en-GB" sz="2400" b="1" dirty="0">
                <a:highlight>
                  <a:srgbClr val="FF0000"/>
                </a:highlight>
                <a:cs typeface="Calibri"/>
              </a:rPr>
              <a:t>Do not forget about or skip this question!</a:t>
            </a:r>
          </a:p>
        </p:txBody>
      </p:sp>
      <p:sp>
        <p:nvSpPr>
          <p:cNvPr id="8" name="Rectangle 7">
            <a:extLst>
              <a:ext uri="{FF2B5EF4-FFF2-40B4-BE49-F238E27FC236}">
                <a16:creationId xmlns:a16="http://schemas.microsoft.com/office/drawing/2014/main" id="{39BCB046-9C4F-83BA-9E92-22C237792716}"/>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25 minutes </a:t>
            </a:r>
            <a:r>
              <a:rPr lang="en-GB" sz="2400" b="1" dirty="0">
                <a:solidFill>
                  <a:schemeClr val="tx1"/>
                </a:solidFill>
                <a:cs typeface="Calibri"/>
              </a:rPr>
              <a:t>maximum</a:t>
            </a:r>
            <a:endParaRPr lang="en-US" sz="2400" dirty="0">
              <a:solidFill>
                <a:schemeClr val="tx1"/>
              </a:solidFill>
              <a:cs typeface="Calibri"/>
            </a:endParaRPr>
          </a:p>
        </p:txBody>
      </p:sp>
      <p:pic>
        <p:nvPicPr>
          <p:cNvPr id="13" name="Picture 12">
            <a:extLst>
              <a:ext uri="{FF2B5EF4-FFF2-40B4-BE49-F238E27FC236}">
                <a16:creationId xmlns:a16="http://schemas.microsoft.com/office/drawing/2014/main" id="{B9B6029E-9D9E-4C1C-85EA-C96E47BA8A69}"/>
              </a:ext>
            </a:extLst>
          </p:cNvPr>
          <p:cNvPicPr>
            <a:picLocks noChangeAspect="1"/>
          </p:cNvPicPr>
          <p:nvPr/>
        </p:nvPicPr>
        <p:blipFill>
          <a:blip r:embed="rId6"/>
          <a:stretch>
            <a:fillRect/>
          </a:stretch>
        </p:blipFill>
        <p:spPr>
          <a:xfrm>
            <a:off x="9854142" y="607297"/>
            <a:ext cx="1927330" cy="662813"/>
          </a:xfrm>
          <a:prstGeom prst="rect">
            <a:avLst/>
          </a:prstGeom>
        </p:spPr>
      </p:pic>
    </p:spTree>
    <p:extLst>
      <p:ext uri="{BB962C8B-B14F-4D97-AF65-F5344CB8AC3E}">
        <p14:creationId xmlns:p14="http://schemas.microsoft.com/office/powerpoint/2010/main" val="427944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Paper 1 Question 4 – the question</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1872" y="1717180"/>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4?</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088571" y="1511904"/>
            <a:ext cx="9555237" cy="21841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GB" sz="2400" dirty="0">
                <a:highlight>
                  <a:srgbClr val="00FFFF"/>
                </a:highlight>
                <a:ea typeface="+mn-lt"/>
                <a:cs typeface="+mn-lt"/>
              </a:rPr>
              <a:t>Let's re-read the Source from yesterday.</a:t>
            </a:r>
            <a:endParaRPr lang="en-US" sz="2400" dirty="0">
              <a:highlight>
                <a:srgbClr val="00FFFF"/>
              </a:highlight>
              <a:ea typeface="+mn-lt"/>
              <a:cs typeface="+mn-lt"/>
            </a:endParaRPr>
          </a:p>
          <a:p>
            <a:pPr>
              <a:lnSpc>
                <a:spcPct val="90000"/>
              </a:lnSpc>
              <a:spcBef>
                <a:spcPts val="1000"/>
              </a:spcBef>
            </a:pPr>
            <a:r>
              <a:rPr lang="en-GB" sz="2400" dirty="0">
                <a:ea typeface="+mn-lt"/>
                <a:cs typeface="+mn-lt"/>
              </a:rPr>
              <a:t>Today, we will focus on Question 4 – methods / the statement.</a:t>
            </a:r>
          </a:p>
          <a:p>
            <a:pPr>
              <a:lnSpc>
                <a:spcPct val="90000"/>
              </a:lnSpc>
              <a:spcBef>
                <a:spcPts val="1000"/>
              </a:spcBef>
            </a:pPr>
            <a:r>
              <a:rPr lang="en-GB" sz="2400" dirty="0">
                <a:highlight>
                  <a:srgbClr val="00FFFF"/>
                </a:highlight>
                <a:ea typeface="+mn-lt"/>
                <a:cs typeface="+mn-lt"/>
              </a:rPr>
              <a:t>As a class, let’s create a mind-map of as many </a:t>
            </a:r>
            <a:r>
              <a:rPr lang="en-GB" sz="2400" b="1" u="sng" dirty="0">
                <a:highlight>
                  <a:srgbClr val="00FFFF"/>
                </a:highlight>
                <a:ea typeface="+mn-lt"/>
                <a:cs typeface="+mn-lt"/>
              </a:rPr>
              <a:t>methods</a:t>
            </a:r>
            <a:r>
              <a:rPr lang="en-GB" sz="2400" dirty="0">
                <a:highlight>
                  <a:srgbClr val="00FFFF"/>
                </a:highlight>
                <a:ea typeface="+mn-lt"/>
                <a:cs typeface="+mn-lt"/>
              </a:rPr>
              <a:t> as we can think of</a:t>
            </a:r>
            <a:r>
              <a:rPr lang="en-GB" sz="2400" dirty="0">
                <a:ea typeface="+mn-lt"/>
                <a:cs typeface="+mn-lt"/>
              </a:rPr>
              <a:t>.</a:t>
            </a:r>
            <a:endParaRPr lang="en-US" sz="2400" dirty="0">
              <a:ea typeface="+mn-lt"/>
              <a:cs typeface="+mn-lt"/>
            </a:endParaRPr>
          </a:p>
          <a:p>
            <a:pPr>
              <a:lnSpc>
                <a:spcPct val="90000"/>
              </a:lnSpc>
              <a:spcBef>
                <a:spcPts val="1000"/>
              </a:spcBef>
            </a:pPr>
            <a:endParaRPr lang="en-GB" sz="2400" dirty="0">
              <a:ea typeface="+mn-lt"/>
              <a:cs typeface="+mn-lt"/>
            </a:endParaRPr>
          </a:p>
          <a:p>
            <a:pPr marL="228600" indent="-228600">
              <a:lnSpc>
                <a:spcPct val="90000"/>
              </a:lnSpc>
              <a:spcBef>
                <a:spcPts val="1000"/>
              </a:spcBef>
            </a:pPr>
            <a:endParaRPr lang="en-GB" dirty="0"/>
          </a:p>
        </p:txBody>
      </p:sp>
      <p:sp>
        <p:nvSpPr>
          <p:cNvPr id="8" name="Rectangle 7">
            <a:extLst>
              <a:ext uri="{FF2B5EF4-FFF2-40B4-BE49-F238E27FC236}">
                <a16:creationId xmlns:a16="http://schemas.microsoft.com/office/drawing/2014/main" id="{39BCB046-9C4F-83BA-9E92-22C237792716}"/>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25 minutes </a:t>
            </a:r>
            <a:r>
              <a:rPr lang="en-GB" sz="2400" b="1" dirty="0">
                <a:solidFill>
                  <a:schemeClr val="tx1"/>
                </a:solidFill>
                <a:cs typeface="Calibri"/>
              </a:rPr>
              <a:t>maximum</a:t>
            </a:r>
            <a:endParaRPr lang="en-US" sz="2400" dirty="0">
              <a:solidFill>
                <a:schemeClr val="tx1"/>
              </a:solidFill>
              <a:cs typeface="Calibri"/>
            </a:endParaRPr>
          </a:p>
        </p:txBody>
      </p:sp>
      <p:pic>
        <p:nvPicPr>
          <p:cNvPr id="13" name="Picture 12">
            <a:extLst>
              <a:ext uri="{FF2B5EF4-FFF2-40B4-BE49-F238E27FC236}">
                <a16:creationId xmlns:a16="http://schemas.microsoft.com/office/drawing/2014/main" id="{B5EEAE9E-433A-452A-906D-6937EF59B5B9}"/>
              </a:ext>
            </a:extLst>
          </p:cNvPr>
          <p:cNvPicPr>
            <a:picLocks noChangeAspect="1"/>
          </p:cNvPicPr>
          <p:nvPr/>
        </p:nvPicPr>
        <p:blipFill>
          <a:blip r:embed="rId6"/>
          <a:stretch>
            <a:fillRect/>
          </a:stretch>
        </p:blipFill>
        <p:spPr>
          <a:xfrm>
            <a:off x="2559145" y="3099654"/>
            <a:ext cx="7616507" cy="3088084"/>
          </a:xfrm>
          <a:prstGeom prst="rect">
            <a:avLst/>
          </a:prstGeom>
        </p:spPr>
      </p:pic>
      <p:pic>
        <p:nvPicPr>
          <p:cNvPr id="15" name="Picture 14">
            <a:extLst>
              <a:ext uri="{FF2B5EF4-FFF2-40B4-BE49-F238E27FC236}">
                <a16:creationId xmlns:a16="http://schemas.microsoft.com/office/drawing/2014/main" id="{5B848725-3D7D-4A8C-9BA9-DF2AE0EB1470}"/>
              </a:ext>
            </a:extLst>
          </p:cNvPr>
          <p:cNvPicPr>
            <a:picLocks noChangeAspect="1"/>
          </p:cNvPicPr>
          <p:nvPr/>
        </p:nvPicPr>
        <p:blipFill>
          <a:blip r:embed="rId7"/>
          <a:stretch>
            <a:fillRect/>
          </a:stretch>
        </p:blipFill>
        <p:spPr>
          <a:xfrm>
            <a:off x="9879786" y="668315"/>
            <a:ext cx="1932031" cy="691018"/>
          </a:xfrm>
          <a:prstGeom prst="rect">
            <a:avLst/>
          </a:prstGeom>
        </p:spPr>
      </p:pic>
    </p:spTree>
    <p:extLst>
      <p:ext uri="{BB962C8B-B14F-4D97-AF65-F5344CB8AC3E}">
        <p14:creationId xmlns:p14="http://schemas.microsoft.com/office/powerpoint/2010/main" val="93512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Paper 1 Question 4 – the question</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1872" y="1717180"/>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4?</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157512" y="4153111"/>
            <a:ext cx="9555237" cy="35158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None/>
            </a:pPr>
            <a:r>
              <a:rPr lang="en-GB" sz="2400" dirty="0">
                <a:highlight>
                  <a:srgbClr val="00FFFF"/>
                </a:highlight>
                <a:ea typeface="+mn-lt"/>
                <a:cs typeface="+mn-lt"/>
              </a:rPr>
              <a:t>Now, let’s now focus on the statement. </a:t>
            </a:r>
            <a:r>
              <a:rPr lang="en-GB" sz="2400" dirty="0">
                <a:cs typeface="Calibri"/>
              </a:rPr>
              <a:t>There are two parts to this statement – the monster as terrifying, the monster as causing panic. </a:t>
            </a:r>
            <a:endParaRPr lang="en-GB" sz="2400" b="1" dirty="0">
              <a:cs typeface="Calibri"/>
            </a:endParaRPr>
          </a:p>
          <a:p>
            <a:pPr>
              <a:buNone/>
            </a:pPr>
            <a:endParaRPr lang="en-GB" sz="2400" dirty="0">
              <a:cs typeface="Calibri"/>
            </a:endParaRPr>
          </a:p>
          <a:p>
            <a:r>
              <a:rPr lang="en-GB" sz="2400" dirty="0">
                <a:highlight>
                  <a:srgbClr val="00FFFF"/>
                </a:highlight>
                <a:cs typeface="Calibri"/>
              </a:rPr>
              <a:t>Look for evidence </a:t>
            </a:r>
            <a:r>
              <a:rPr lang="en-GB" sz="2400" dirty="0">
                <a:cs typeface="Calibri"/>
              </a:rPr>
              <a:t>of the monster as something that </a:t>
            </a:r>
            <a:r>
              <a:rPr lang="en-GB" sz="2400" dirty="0">
                <a:highlight>
                  <a:srgbClr val="FFFF00"/>
                </a:highlight>
                <a:cs typeface="Calibri"/>
              </a:rPr>
              <a:t>creates terror </a:t>
            </a:r>
            <a:r>
              <a:rPr lang="en-GB" sz="2400" dirty="0">
                <a:cs typeface="Calibri"/>
              </a:rPr>
              <a:t>and as something that </a:t>
            </a:r>
            <a:r>
              <a:rPr lang="en-GB" sz="2400" dirty="0">
                <a:highlight>
                  <a:srgbClr val="FFFF00"/>
                </a:highlight>
                <a:cs typeface="Calibri"/>
              </a:rPr>
              <a:t>creates panic </a:t>
            </a:r>
            <a:r>
              <a:rPr lang="en-GB" sz="2400" dirty="0">
                <a:cs typeface="Calibri"/>
              </a:rPr>
              <a:t>– is there panic from </a:t>
            </a:r>
            <a:r>
              <a:rPr lang="en-GB" sz="2400" b="1" dirty="0">
                <a:solidFill>
                  <a:srgbClr val="FF0000"/>
                </a:solidFill>
                <a:cs typeface="Calibri"/>
              </a:rPr>
              <a:t>line 31</a:t>
            </a:r>
            <a:r>
              <a:rPr lang="en-GB" sz="2400" dirty="0">
                <a:cs typeface="Calibri"/>
              </a:rPr>
              <a:t> onwards or does Eckles have a different reaction to begin with? Highlight and annotate.</a:t>
            </a:r>
          </a:p>
          <a:p>
            <a:r>
              <a:rPr lang="en-GB" sz="2400" dirty="0">
                <a:cs typeface="Calibri"/>
              </a:rPr>
              <a:t>Look for evidence that the monster is terrifying/ causes panic.</a:t>
            </a:r>
          </a:p>
          <a:p>
            <a:pPr>
              <a:lnSpc>
                <a:spcPct val="90000"/>
              </a:lnSpc>
              <a:spcBef>
                <a:spcPts val="1000"/>
              </a:spcBef>
            </a:pPr>
            <a:endParaRPr lang="en-GB" sz="2400" dirty="0">
              <a:ea typeface="+mn-lt"/>
              <a:cs typeface="+mn-lt"/>
            </a:endParaRPr>
          </a:p>
          <a:p>
            <a:pPr marL="228600" indent="-228600">
              <a:lnSpc>
                <a:spcPct val="90000"/>
              </a:lnSpc>
              <a:spcBef>
                <a:spcPts val="1000"/>
              </a:spcBef>
            </a:pPr>
            <a:endParaRPr lang="en-GB" dirty="0"/>
          </a:p>
        </p:txBody>
      </p:sp>
      <p:sp>
        <p:nvSpPr>
          <p:cNvPr id="8" name="Rectangle 7">
            <a:extLst>
              <a:ext uri="{FF2B5EF4-FFF2-40B4-BE49-F238E27FC236}">
                <a16:creationId xmlns:a16="http://schemas.microsoft.com/office/drawing/2014/main" id="{39BCB046-9C4F-83BA-9E92-22C237792716}"/>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25 minutes </a:t>
            </a:r>
            <a:r>
              <a:rPr lang="en-GB" sz="2400" b="1" dirty="0">
                <a:solidFill>
                  <a:schemeClr val="tx1"/>
                </a:solidFill>
                <a:cs typeface="Calibri"/>
              </a:rPr>
              <a:t>maximum</a:t>
            </a:r>
            <a:endParaRPr lang="en-US" sz="2400" dirty="0">
              <a:solidFill>
                <a:schemeClr val="tx1"/>
              </a:solidFill>
              <a:cs typeface="Calibri"/>
            </a:endParaRPr>
          </a:p>
        </p:txBody>
      </p:sp>
      <p:pic>
        <p:nvPicPr>
          <p:cNvPr id="13" name="Picture 12">
            <a:extLst>
              <a:ext uri="{FF2B5EF4-FFF2-40B4-BE49-F238E27FC236}">
                <a16:creationId xmlns:a16="http://schemas.microsoft.com/office/drawing/2014/main" id="{B5EEAE9E-433A-452A-906D-6937EF59B5B9}"/>
              </a:ext>
            </a:extLst>
          </p:cNvPr>
          <p:cNvPicPr>
            <a:picLocks noChangeAspect="1"/>
          </p:cNvPicPr>
          <p:nvPr/>
        </p:nvPicPr>
        <p:blipFill>
          <a:blip r:embed="rId6"/>
          <a:stretch>
            <a:fillRect/>
          </a:stretch>
        </p:blipFill>
        <p:spPr>
          <a:xfrm>
            <a:off x="3183467" y="1691809"/>
            <a:ext cx="6070600" cy="2461302"/>
          </a:xfrm>
          <a:prstGeom prst="rect">
            <a:avLst/>
          </a:prstGeom>
        </p:spPr>
      </p:pic>
      <p:pic>
        <p:nvPicPr>
          <p:cNvPr id="15" name="Picture 14">
            <a:extLst>
              <a:ext uri="{FF2B5EF4-FFF2-40B4-BE49-F238E27FC236}">
                <a16:creationId xmlns:a16="http://schemas.microsoft.com/office/drawing/2014/main" id="{2CCF1EAF-370B-4027-BE3A-1018B7BF96BD}"/>
              </a:ext>
            </a:extLst>
          </p:cNvPr>
          <p:cNvPicPr>
            <a:picLocks noChangeAspect="1"/>
          </p:cNvPicPr>
          <p:nvPr/>
        </p:nvPicPr>
        <p:blipFill>
          <a:blip r:embed="rId7"/>
          <a:stretch>
            <a:fillRect/>
          </a:stretch>
        </p:blipFill>
        <p:spPr>
          <a:xfrm>
            <a:off x="9914466" y="654448"/>
            <a:ext cx="1950834" cy="649494"/>
          </a:xfrm>
          <a:prstGeom prst="rect">
            <a:avLst/>
          </a:prstGeom>
        </p:spPr>
      </p:pic>
    </p:spTree>
    <p:extLst>
      <p:ext uri="{BB962C8B-B14F-4D97-AF65-F5344CB8AC3E}">
        <p14:creationId xmlns:p14="http://schemas.microsoft.com/office/powerpoint/2010/main" val="120798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Putting it all together for your answer</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8436" y="3125725"/>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4?</a:t>
            </a:r>
            <a:endParaRPr lang="en-GB" sz="2400" b="1" u="sng" dirty="0">
              <a:solidFill>
                <a:srgbClr val="FF0000"/>
              </a:solidFill>
              <a:cs typeface="Calibri"/>
            </a:endParaRPr>
          </a:p>
          <a:p>
            <a:pPr marL="514350" indent="-514350" algn="ctr">
              <a:buAutoNum type="arabicPeriod"/>
            </a:pPr>
            <a:endParaRPr lang="en-GB" sz="3200" b="1" dirty="0"/>
          </a:p>
        </p:txBody>
      </p:sp>
      <p:sp>
        <p:nvSpPr>
          <p:cNvPr id="8" name="Rectangle 7">
            <a:extLst>
              <a:ext uri="{FF2B5EF4-FFF2-40B4-BE49-F238E27FC236}">
                <a16:creationId xmlns:a16="http://schemas.microsoft.com/office/drawing/2014/main" id="{39BCB046-9C4F-83BA-9E92-22C237792716}"/>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25 minutes </a:t>
            </a:r>
            <a:r>
              <a:rPr lang="en-GB" sz="2400" b="1" dirty="0">
                <a:solidFill>
                  <a:schemeClr val="tx1"/>
                </a:solidFill>
                <a:cs typeface="Calibri"/>
              </a:rPr>
              <a:t>maximum</a:t>
            </a:r>
            <a:endParaRPr lang="en-US" sz="2400" dirty="0">
              <a:solidFill>
                <a:schemeClr val="tx1"/>
              </a:solidFill>
              <a:cs typeface="Calibri"/>
            </a:endParaRPr>
          </a:p>
        </p:txBody>
      </p:sp>
      <p:sp>
        <p:nvSpPr>
          <p:cNvPr id="13" name="Content Placeholder 2">
            <a:extLst>
              <a:ext uri="{FF2B5EF4-FFF2-40B4-BE49-F238E27FC236}">
                <a16:creationId xmlns:a16="http://schemas.microsoft.com/office/drawing/2014/main" id="{B1D6DF41-A6ED-10D1-AEA3-21DAC920D6D7}"/>
              </a:ext>
            </a:extLst>
          </p:cNvPr>
          <p:cNvSpPr>
            <a:spLocks noGrp="1"/>
          </p:cNvSpPr>
          <p:nvPr/>
        </p:nvSpPr>
        <p:spPr>
          <a:xfrm>
            <a:off x="933744" y="1620988"/>
            <a:ext cx="11360473" cy="461386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i="1" dirty="0">
                <a:highlight>
                  <a:srgbClr val="00FFFF"/>
                </a:highlight>
                <a:cs typeface="Calibri"/>
              </a:rPr>
              <a:t>Mini thesis – give your overall opinion: </a:t>
            </a:r>
          </a:p>
          <a:p>
            <a:pPr marL="0" indent="0">
              <a:buNone/>
            </a:pPr>
            <a:r>
              <a:rPr lang="en-GB" sz="2600" i="1" dirty="0">
                <a:cs typeface="Calibri"/>
              </a:rPr>
              <a:t>For the most part, I agree that the monster is described as terrifying. However, I would contest that …</a:t>
            </a:r>
            <a:endParaRPr lang="en-GB" sz="2600" dirty="0">
              <a:cs typeface="Calibri"/>
            </a:endParaRPr>
          </a:p>
          <a:p>
            <a:pPr marL="0" indent="0">
              <a:buNone/>
            </a:pPr>
            <a:r>
              <a:rPr lang="en-GB" sz="2600" i="1" dirty="0">
                <a:highlight>
                  <a:srgbClr val="00FFFF"/>
                </a:highlight>
                <a:cs typeface="Calibri"/>
              </a:rPr>
              <a:t>Get into it – outline your ideas, prove your point/ develop a case (PEZAL):</a:t>
            </a:r>
          </a:p>
          <a:p>
            <a:pPr marL="0" indent="0">
              <a:buNone/>
            </a:pPr>
            <a:r>
              <a:rPr lang="en-GB" sz="2600" i="1" dirty="0">
                <a:cs typeface="Calibri"/>
              </a:rPr>
              <a:t>When Eckels first sees the T-Rex, he says '….', which suggests to me that he isn't panicked as he is/has ... He feels … I think that Eckels panic increases when … ' ….' This implies to us that … By the end of the extract, he is '…', conveying that he is ...</a:t>
            </a:r>
          </a:p>
          <a:p>
            <a:pPr marL="0" indent="0">
              <a:buNone/>
            </a:pPr>
            <a:endParaRPr lang="en-GB" sz="2600" i="1" dirty="0">
              <a:cs typeface="Calibri"/>
            </a:endParaRPr>
          </a:p>
          <a:p>
            <a:pPr marL="0" indent="0">
              <a:buNone/>
            </a:pPr>
            <a:r>
              <a:rPr lang="en-GB" sz="2600" i="1" dirty="0">
                <a:cs typeface="Calibri"/>
              </a:rPr>
              <a:t>As the reader, we understand why he may feel panic because of the way the dinosaur is described as terrifying, like the student says. He is described as '…' and '…', which creates the impression that … It makes us think that … </a:t>
            </a:r>
          </a:p>
          <a:p>
            <a:pPr>
              <a:buNone/>
            </a:pPr>
            <a:endParaRPr lang="en-GB" sz="2600" dirty="0">
              <a:cs typeface="Calibri"/>
            </a:endParaRPr>
          </a:p>
          <a:p>
            <a:pPr marL="0" indent="0">
              <a:buNone/>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a:p>
            <a:pPr marL="514350" indent="-514350">
              <a:buAutoNum type="arabicPeriod"/>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p:txBody>
      </p:sp>
      <p:pic>
        <p:nvPicPr>
          <p:cNvPr id="14" name="Picture 13">
            <a:extLst>
              <a:ext uri="{FF2B5EF4-FFF2-40B4-BE49-F238E27FC236}">
                <a16:creationId xmlns:a16="http://schemas.microsoft.com/office/drawing/2014/main" id="{F96DE344-3490-4F56-A037-6ECBDAC55C9F}"/>
              </a:ext>
            </a:extLst>
          </p:cNvPr>
          <p:cNvPicPr>
            <a:picLocks noChangeAspect="1"/>
          </p:cNvPicPr>
          <p:nvPr/>
        </p:nvPicPr>
        <p:blipFill>
          <a:blip r:embed="rId6"/>
          <a:stretch>
            <a:fillRect/>
          </a:stretch>
        </p:blipFill>
        <p:spPr>
          <a:xfrm>
            <a:off x="9914466" y="654448"/>
            <a:ext cx="1950834" cy="649494"/>
          </a:xfrm>
          <a:prstGeom prst="rect">
            <a:avLst/>
          </a:prstGeom>
        </p:spPr>
      </p:pic>
    </p:spTree>
    <p:extLst>
      <p:ext uri="{BB962C8B-B14F-4D97-AF65-F5344CB8AC3E}">
        <p14:creationId xmlns:p14="http://schemas.microsoft.com/office/powerpoint/2010/main" val="285948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7162-18C7-F120-A04E-30E3419B0A57}"/>
              </a:ext>
            </a:extLst>
          </p:cNvPr>
          <p:cNvSpPr>
            <a:spLocks noGrp="1"/>
          </p:cNvSpPr>
          <p:nvPr>
            <p:ph type="title"/>
          </p:nvPr>
        </p:nvSpPr>
        <p:spPr>
          <a:solidFill>
            <a:srgbClr val="F593F7"/>
          </a:solidFill>
        </p:spPr>
        <p:txBody>
          <a:bodyPr/>
          <a:lstStyle/>
          <a:p>
            <a:r>
              <a:rPr lang="en-GB" b="1" u="sng" dirty="0"/>
              <a:t>Question 4: </a:t>
            </a:r>
            <a:r>
              <a:rPr lang="en-GB" dirty="0"/>
              <a:t>Self assess your work, using the criteria below – what mark and why?</a:t>
            </a:r>
          </a:p>
        </p:txBody>
      </p:sp>
      <p:pic>
        <p:nvPicPr>
          <p:cNvPr id="6" name="Picture 5">
            <a:extLst>
              <a:ext uri="{FF2B5EF4-FFF2-40B4-BE49-F238E27FC236}">
                <a16:creationId xmlns:a16="http://schemas.microsoft.com/office/drawing/2014/main" id="{F89B7824-6D01-4078-9311-22C9D354505D}"/>
              </a:ext>
            </a:extLst>
          </p:cNvPr>
          <p:cNvPicPr>
            <a:picLocks noChangeAspect="1"/>
          </p:cNvPicPr>
          <p:nvPr/>
        </p:nvPicPr>
        <p:blipFill>
          <a:blip r:embed="rId2"/>
          <a:stretch>
            <a:fillRect/>
          </a:stretch>
        </p:blipFill>
        <p:spPr>
          <a:xfrm>
            <a:off x="10041466" y="6022314"/>
            <a:ext cx="1950834" cy="649494"/>
          </a:xfrm>
          <a:prstGeom prst="rect">
            <a:avLst/>
          </a:prstGeom>
        </p:spPr>
      </p:pic>
      <p:pic>
        <p:nvPicPr>
          <p:cNvPr id="7" name="Picture 6">
            <a:extLst>
              <a:ext uri="{FF2B5EF4-FFF2-40B4-BE49-F238E27FC236}">
                <a16:creationId xmlns:a16="http://schemas.microsoft.com/office/drawing/2014/main" id="{6D3B0B45-0F94-5D84-B6CB-933E22949C6A}"/>
              </a:ext>
            </a:extLst>
          </p:cNvPr>
          <p:cNvPicPr>
            <a:picLocks noChangeAspect="1"/>
          </p:cNvPicPr>
          <p:nvPr/>
        </p:nvPicPr>
        <p:blipFill>
          <a:blip r:embed="rId3"/>
          <a:stretch>
            <a:fillRect/>
          </a:stretch>
        </p:blipFill>
        <p:spPr>
          <a:xfrm>
            <a:off x="3180080" y="1769239"/>
            <a:ext cx="5120640" cy="4902569"/>
          </a:xfrm>
          <a:prstGeom prst="rect">
            <a:avLst/>
          </a:prstGeom>
        </p:spPr>
      </p:pic>
    </p:spTree>
    <p:extLst>
      <p:ext uri="{BB962C8B-B14F-4D97-AF65-F5344CB8AC3E}">
        <p14:creationId xmlns:p14="http://schemas.microsoft.com/office/powerpoint/2010/main" val="36826973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Top tips for Question 4</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8745" y="4573168"/>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8" name="Rectangle 7">
            <a:extLst>
              <a:ext uri="{FF2B5EF4-FFF2-40B4-BE49-F238E27FC236}">
                <a16:creationId xmlns:a16="http://schemas.microsoft.com/office/drawing/2014/main" id="{39BCB046-9C4F-83BA-9E92-22C237792716}"/>
              </a:ext>
            </a:extLst>
          </p:cNvPr>
          <p:cNvSpPr/>
          <p:nvPr/>
        </p:nvSpPr>
        <p:spPr>
          <a:xfrm>
            <a:off x="8106229" y="-3631"/>
            <a:ext cx="4088190"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25 minutes </a:t>
            </a:r>
            <a:r>
              <a:rPr lang="en-GB" sz="2400" b="1" dirty="0">
                <a:solidFill>
                  <a:schemeClr val="tx1"/>
                </a:solidFill>
                <a:cs typeface="Calibri"/>
              </a:rPr>
              <a:t>maximum</a:t>
            </a:r>
            <a:endParaRPr lang="en-US" sz="2400" dirty="0">
              <a:solidFill>
                <a:schemeClr val="tx1"/>
              </a:solidFill>
              <a:cs typeface="Calibri"/>
            </a:endParaRPr>
          </a:p>
        </p:txBody>
      </p:sp>
      <p:sp>
        <p:nvSpPr>
          <p:cNvPr id="13" name="Content Placeholder 2">
            <a:extLst>
              <a:ext uri="{FF2B5EF4-FFF2-40B4-BE49-F238E27FC236}">
                <a16:creationId xmlns:a16="http://schemas.microsoft.com/office/drawing/2014/main" id="{B1D6DF41-A6ED-10D1-AEA3-21DAC920D6D7}"/>
              </a:ext>
            </a:extLst>
          </p:cNvPr>
          <p:cNvSpPr>
            <a:spLocks noGrp="1"/>
          </p:cNvSpPr>
          <p:nvPr/>
        </p:nvSpPr>
        <p:spPr>
          <a:xfrm>
            <a:off x="1449906" y="2580564"/>
            <a:ext cx="9292188" cy="46138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dirty="0">
                <a:cs typeface="Calibri"/>
              </a:rPr>
              <a:t>Write down your top tips to yourself to answer Question 4:</a:t>
            </a:r>
            <a:endParaRPr lang="en-GB" sz="2600" i="1" dirty="0">
              <a:cs typeface="Calibri"/>
            </a:endParaRPr>
          </a:p>
          <a:p>
            <a:pPr marL="457200" indent="-457200"/>
            <a:r>
              <a:rPr lang="en-GB" sz="2600" i="1" dirty="0">
                <a:solidFill>
                  <a:srgbClr val="FF0000"/>
                </a:solidFill>
                <a:cs typeface="Calibri"/>
              </a:rPr>
              <a:t>In Question 4, I should spend …</a:t>
            </a:r>
            <a:r>
              <a:rPr lang="en-GB" sz="2600" dirty="0">
                <a:cs typeface="Calibri"/>
              </a:rPr>
              <a:t> </a:t>
            </a:r>
            <a:br>
              <a:rPr lang="en-GB" sz="2600" dirty="0">
                <a:cs typeface="Calibri"/>
              </a:rPr>
            </a:br>
            <a:endParaRPr lang="en-GB" sz="2600" dirty="0">
              <a:cs typeface="Calibri"/>
            </a:endParaRPr>
          </a:p>
          <a:p>
            <a:pPr marL="457200" indent="-457200"/>
            <a:br>
              <a:rPr lang="en-GB" sz="2600" dirty="0">
                <a:cs typeface="Calibri"/>
              </a:rPr>
            </a:br>
            <a:endParaRPr lang="en-GB" sz="2600" dirty="0">
              <a:cs typeface="Calibri"/>
            </a:endParaRPr>
          </a:p>
          <a:p>
            <a:pPr marL="457200" indent="-457200"/>
            <a:br>
              <a:rPr lang="en-GB" sz="2600" dirty="0">
                <a:cs typeface="Calibri"/>
              </a:rPr>
            </a:br>
            <a:endParaRPr lang="en-GB" sz="2600" dirty="0">
              <a:cs typeface="Calibri"/>
            </a:endParaRPr>
          </a:p>
          <a:p>
            <a:pPr marL="457200" indent="-457200"/>
            <a:br>
              <a:rPr lang="en-GB" sz="2600" dirty="0">
                <a:cs typeface="Calibri"/>
              </a:rPr>
            </a:br>
            <a:endParaRPr lang="en-GB" sz="2600" dirty="0">
              <a:cs typeface="Calibri"/>
            </a:endParaRPr>
          </a:p>
          <a:p>
            <a:pPr marL="457200" indent="-457200"/>
            <a:endParaRPr lang="en-GB" sz="2600" dirty="0">
              <a:cs typeface="Calibri"/>
            </a:endParaRPr>
          </a:p>
          <a:p>
            <a:pPr>
              <a:buNone/>
            </a:pPr>
            <a:endParaRPr lang="en-GB" sz="2600" dirty="0">
              <a:cs typeface="Calibri"/>
            </a:endParaRPr>
          </a:p>
          <a:p>
            <a:pPr marL="0" indent="0">
              <a:buNone/>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a:p>
            <a:pPr marL="514350" indent="-514350">
              <a:buAutoNum type="arabicPeriod"/>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p:txBody>
      </p:sp>
      <p:pic>
        <p:nvPicPr>
          <p:cNvPr id="4" name="Picture 13" descr="Logo&#10;&#10;Description automatically generated">
            <a:extLst>
              <a:ext uri="{FF2B5EF4-FFF2-40B4-BE49-F238E27FC236}">
                <a16:creationId xmlns:a16="http://schemas.microsoft.com/office/drawing/2014/main" id="{10179609-9026-36F8-532B-BF947F9BF54C}"/>
              </a:ext>
            </a:extLst>
          </p:cNvPr>
          <p:cNvPicPr>
            <a:picLocks noChangeAspect="1"/>
          </p:cNvPicPr>
          <p:nvPr/>
        </p:nvPicPr>
        <p:blipFill>
          <a:blip r:embed="rId6"/>
          <a:stretch>
            <a:fillRect/>
          </a:stretch>
        </p:blipFill>
        <p:spPr>
          <a:xfrm>
            <a:off x="9834698" y="451993"/>
            <a:ext cx="2150533" cy="2367534"/>
          </a:xfrm>
          <a:prstGeom prst="rect">
            <a:avLst/>
          </a:prstGeom>
        </p:spPr>
      </p:pic>
      <p:sp>
        <p:nvSpPr>
          <p:cNvPr id="15" name="Rectangle 14">
            <a:extLst>
              <a:ext uri="{FF2B5EF4-FFF2-40B4-BE49-F238E27FC236}">
                <a16:creationId xmlns:a16="http://schemas.microsoft.com/office/drawing/2014/main" id="{EC5DA896-6F53-B340-051C-D7133D45A81E}"/>
              </a:ext>
            </a:extLst>
          </p:cNvPr>
          <p:cNvSpPr/>
          <p:nvPr/>
        </p:nvSpPr>
        <p:spPr>
          <a:xfrm>
            <a:off x="9702800" y="4060372"/>
            <a:ext cx="2225524" cy="2648857"/>
          </a:xfrm>
          <a:prstGeom prst="rect">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solidFill>
                  <a:schemeClr val="tx1"/>
                </a:solidFill>
                <a:cs typeface="Calibri"/>
              </a:rPr>
              <a:t>Paper 1:</a:t>
            </a:r>
          </a:p>
          <a:p>
            <a:pPr marL="285750" indent="-285750">
              <a:buFont typeface="Wingdings"/>
              <a:buChar char="q"/>
            </a:pPr>
            <a:r>
              <a:rPr lang="en-GB" sz="2800" dirty="0">
                <a:solidFill>
                  <a:schemeClr val="tx1"/>
                </a:solidFill>
                <a:cs typeface="Calibri"/>
              </a:rPr>
              <a:t>Question 1</a:t>
            </a:r>
          </a:p>
          <a:p>
            <a:pPr marL="285750" indent="-285750">
              <a:buFont typeface="Wingdings"/>
              <a:buChar char="q"/>
            </a:pPr>
            <a:r>
              <a:rPr lang="en-GB" sz="2800" dirty="0">
                <a:solidFill>
                  <a:schemeClr val="tx1"/>
                </a:solidFill>
                <a:cs typeface="Calibri"/>
              </a:rPr>
              <a:t>Question 2</a:t>
            </a:r>
          </a:p>
          <a:p>
            <a:pPr marL="285750" indent="-285750">
              <a:buFont typeface="Wingdings"/>
              <a:buChar char="q"/>
            </a:pPr>
            <a:r>
              <a:rPr lang="en-GB" sz="2800" dirty="0">
                <a:solidFill>
                  <a:schemeClr val="tx1"/>
                </a:solidFill>
                <a:cs typeface="Calibri"/>
              </a:rPr>
              <a:t>Question 3</a:t>
            </a:r>
          </a:p>
          <a:p>
            <a:pPr marL="285750" indent="-285750">
              <a:buFont typeface="Wingdings"/>
              <a:buChar char="q"/>
            </a:pPr>
            <a:r>
              <a:rPr lang="en-GB" sz="2800" dirty="0">
                <a:solidFill>
                  <a:schemeClr val="tx1"/>
                </a:solidFill>
                <a:cs typeface="Calibri"/>
              </a:rPr>
              <a:t>Question 4</a:t>
            </a:r>
          </a:p>
          <a:p>
            <a:pPr marL="285750" indent="-285750">
              <a:buFont typeface="Wingdings"/>
              <a:buChar char="q"/>
            </a:pPr>
            <a:r>
              <a:rPr lang="en-GB" sz="2800" dirty="0">
                <a:solidFill>
                  <a:schemeClr val="tx1"/>
                </a:solidFill>
                <a:cs typeface="Calibri"/>
              </a:rPr>
              <a:t>Question 5</a:t>
            </a:r>
          </a:p>
        </p:txBody>
      </p:sp>
      <p:pic>
        <p:nvPicPr>
          <p:cNvPr id="17" name="Picture 16">
            <a:extLst>
              <a:ext uri="{FF2B5EF4-FFF2-40B4-BE49-F238E27FC236}">
                <a16:creationId xmlns:a16="http://schemas.microsoft.com/office/drawing/2014/main" id="{DE8573BE-C16F-4608-81C8-43043B05EEDD}"/>
              </a:ext>
            </a:extLst>
          </p:cNvPr>
          <p:cNvPicPr>
            <a:picLocks noChangeAspect="1"/>
          </p:cNvPicPr>
          <p:nvPr/>
        </p:nvPicPr>
        <p:blipFill>
          <a:blip r:embed="rId7"/>
          <a:stretch>
            <a:fillRect/>
          </a:stretch>
        </p:blipFill>
        <p:spPr>
          <a:xfrm>
            <a:off x="9719731" y="4483880"/>
            <a:ext cx="505581" cy="563286"/>
          </a:xfrm>
          <a:prstGeom prst="rect">
            <a:avLst/>
          </a:prstGeom>
        </p:spPr>
      </p:pic>
      <p:pic>
        <p:nvPicPr>
          <p:cNvPr id="19" name="Picture 18">
            <a:extLst>
              <a:ext uri="{FF2B5EF4-FFF2-40B4-BE49-F238E27FC236}">
                <a16:creationId xmlns:a16="http://schemas.microsoft.com/office/drawing/2014/main" id="{AD5D36E6-ED17-581A-FBB6-E0804D000B62}"/>
              </a:ext>
            </a:extLst>
          </p:cNvPr>
          <p:cNvPicPr>
            <a:picLocks noChangeAspect="1"/>
          </p:cNvPicPr>
          <p:nvPr/>
        </p:nvPicPr>
        <p:blipFill>
          <a:blip r:embed="rId7"/>
          <a:stretch>
            <a:fillRect/>
          </a:stretch>
        </p:blipFill>
        <p:spPr>
          <a:xfrm>
            <a:off x="9707636" y="4907213"/>
            <a:ext cx="505581" cy="563286"/>
          </a:xfrm>
          <a:prstGeom prst="rect">
            <a:avLst/>
          </a:prstGeom>
        </p:spPr>
      </p:pic>
      <p:pic>
        <p:nvPicPr>
          <p:cNvPr id="23" name="Picture 22">
            <a:extLst>
              <a:ext uri="{FF2B5EF4-FFF2-40B4-BE49-F238E27FC236}">
                <a16:creationId xmlns:a16="http://schemas.microsoft.com/office/drawing/2014/main" id="{D8C269F9-0193-FE21-451E-71D3A33BF0AA}"/>
              </a:ext>
            </a:extLst>
          </p:cNvPr>
          <p:cNvPicPr>
            <a:picLocks noChangeAspect="1"/>
          </p:cNvPicPr>
          <p:nvPr/>
        </p:nvPicPr>
        <p:blipFill>
          <a:blip r:embed="rId7"/>
          <a:stretch>
            <a:fillRect/>
          </a:stretch>
        </p:blipFill>
        <p:spPr>
          <a:xfrm>
            <a:off x="9719732" y="5282165"/>
            <a:ext cx="505581" cy="563286"/>
          </a:xfrm>
          <a:prstGeom prst="rect">
            <a:avLst/>
          </a:prstGeom>
        </p:spPr>
      </p:pic>
      <p:pic>
        <p:nvPicPr>
          <p:cNvPr id="26" name="Picture 25">
            <a:extLst>
              <a:ext uri="{FF2B5EF4-FFF2-40B4-BE49-F238E27FC236}">
                <a16:creationId xmlns:a16="http://schemas.microsoft.com/office/drawing/2014/main" id="{0A341C27-96D6-9EB5-25A2-88CF9288272A}"/>
              </a:ext>
            </a:extLst>
          </p:cNvPr>
          <p:cNvPicPr>
            <a:picLocks noChangeAspect="1"/>
          </p:cNvPicPr>
          <p:nvPr/>
        </p:nvPicPr>
        <p:blipFill>
          <a:blip r:embed="rId7"/>
          <a:stretch>
            <a:fillRect/>
          </a:stretch>
        </p:blipFill>
        <p:spPr>
          <a:xfrm>
            <a:off x="9707635" y="5741783"/>
            <a:ext cx="505581" cy="563286"/>
          </a:xfrm>
          <a:prstGeom prst="rect">
            <a:avLst/>
          </a:prstGeom>
        </p:spPr>
      </p:pic>
      <p:sp>
        <p:nvSpPr>
          <p:cNvPr id="20" name="Title 1">
            <a:extLst>
              <a:ext uri="{FF2B5EF4-FFF2-40B4-BE49-F238E27FC236}">
                <a16:creationId xmlns:a16="http://schemas.microsoft.com/office/drawing/2014/main" id="{FD81C72A-8837-49BD-B9E0-A73D472BA4F9}"/>
              </a:ext>
            </a:extLst>
          </p:cNvPr>
          <p:cNvSpPr txBox="1">
            <a:spLocks/>
          </p:cNvSpPr>
          <p:nvPr/>
        </p:nvSpPr>
        <p:spPr>
          <a:xfrm>
            <a:off x="885610" y="642223"/>
            <a:ext cx="2009990" cy="1079762"/>
          </a:xfrm>
          <a:prstGeom prst="rect">
            <a:avLst/>
          </a:prstGeom>
          <a:solidFill>
            <a:schemeClr val="bg1">
              <a:lumMod val="85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EXIT TICKET</a:t>
            </a:r>
          </a:p>
        </p:txBody>
      </p:sp>
    </p:spTree>
    <p:extLst>
      <p:ext uri="{BB962C8B-B14F-4D97-AF65-F5344CB8AC3E}">
        <p14:creationId xmlns:p14="http://schemas.microsoft.com/office/powerpoint/2010/main" val="146572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2B3F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6496"/>
            <a:ext cx="9144000" cy="2387600"/>
          </a:xfrm>
        </p:spPr>
        <p:txBody>
          <a:bodyPr/>
          <a:lstStyle/>
          <a:p>
            <a:r>
              <a:rPr lang="en-GB" dirty="0">
                <a:cs typeface="Calibri Light"/>
              </a:rPr>
              <a:t>Lesson 5 and 6 </a:t>
            </a:r>
            <a:endParaRPr lang="en-GB" dirty="0"/>
          </a:p>
        </p:txBody>
      </p:sp>
      <p:sp>
        <p:nvSpPr>
          <p:cNvPr id="3" name="Subtitle 2"/>
          <p:cNvSpPr>
            <a:spLocks noGrp="1"/>
          </p:cNvSpPr>
          <p:nvPr>
            <p:ph type="subTitle" idx="1"/>
          </p:nvPr>
        </p:nvSpPr>
        <p:spPr>
          <a:xfrm>
            <a:off x="1524000" y="2937589"/>
            <a:ext cx="9144000" cy="1655762"/>
          </a:xfrm>
        </p:spPr>
        <p:txBody>
          <a:bodyPr vert="horz" lIns="91440" tIns="45720" rIns="91440" bIns="45720" rtlCol="0" anchor="t">
            <a:normAutofit/>
          </a:bodyPr>
          <a:lstStyle/>
          <a:p>
            <a:r>
              <a:rPr lang="en-GB" dirty="0">
                <a:cs typeface="Calibri"/>
              </a:rPr>
              <a:t>Paper 1 – Question 5</a:t>
            </a:r>
          </a:p>
          <a:p>
            <a:r>
              <a:rPr lang="en-GB" dirty="0">
                <a:cs typeface="Calibri"/>
              </a:rPr>
              <a:t>Descriptive writing</a:t>
            </a:r>
          </a:p>
        </p:txBody>
      </p:sp>
      <p:pic>
        <p:nvPicPr>
          <p:cNvPr id="5" name="Picture 4">
            <a:extLst>
              <a:ext uri="{FF2B5EF4-FFF2-40B4-BE49-F238E27FC236}">
                <a16:creationId xmlns:a16="http://schemas.microsoft.com/office/drawing/2014/main" id="{915A9AA2-FD78-4172-9DDE-94C4BFF31941}"/>
              </a:ext>
            </a:extLst>
          </p:cNvPr>
          <p:cNvPicPr>
            <a:picLocks noChangeAspect="1"/>
          </p:cNvPicPr>
          <p:nvPr/>
        </p:nvPicPr>
        <p:blipFill>
          <a:blip r:embed="rId2"/>
          <a:stretch>
            <a:fillRect/>
          </a:stretch>
        </p:blipFill>
        <p:spPr>
          <a:xfrm>
            <a:off x="110067" y="4816845"/>
            <a:ext cx="12192000" cy="1542310"/>
          </a:xfrm>
          <a:prstGeom prst="rect">
            <a:avLst/>
          </a:prstGeom>
        </p:spPr>
      </p:pic>
    </p:spTree>
    <p:extLst>
      <p:ext uri="{BB962C8B-B14F-4D97-AF65-F5344CB8AC3E}">
        <p14:creationId xmlns:p14="http://schemas.microsoft.com/office/powerpoint/2010/main" val="26112270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4EB68-3F17-4F14-BBBD-837993DE4F43}"/>
              </a:ext>
            </a:extLst>
          </p:cNvPr>
          <p:cNvSpPr/>
          <p:nvPr/>
        </p:nvSpPr>
        <p:spPr>
          <a:xfrm>
            <a:off x="233084" y="268941"/>
            <a:ext cx="11737974" cy="6266330"/>
          </a:xfrm>
          <a:prstGeom prst="rect">
            <a:avLst/>
          </a:prstGeom>
          <a:noFill/>
          <a:ln w="38100">
            <a:solidFill>
              <a:srgbClr val="FF3399"/>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70C0"/>
              </a:solidFill>
            </a:endParaRPr>
          </a:p>
        </p:txBody>
      </p:sp>
      <p:sp>
        <p:nvSpPr>
          <p:cNvPr id="4" name="Rectangle 3">
            <a:extLst>
              <a:ext uri="{FF2B5EF4-FFF2-40B4-BE49-F238E27FC236}">
                <a16:creationId xmlns:a16="http://schemas.microsoft.com/office/drawing/2014/main" id="{2FDC157C-35DF-48A7-AF01-5B641CD57457}"/>
              </a:ext>
            </a:extLst>
          </p:cNvPr>
          <p:cNvSpPr/>
          <p:nvPr/>
        </p:nvSpPr>
        <p:spPr>
          <a:xfrm>
            <a:off x="242990" y="801394"/>
            <a:ext cx="11706026" cy="3046988"/>
          </a:xfrm>
          <a:prstGeom prst="rect">
            <a:avLst/>
          </a:prstGeom>
        </p:spPr>
        <p:txBody>
          <a:bodyPr wrap="none">
            <a:spAutoFit/>
          </a:bodyPr>
          <a:lstStyle/>
          <a:p>
            <a:pPr algn="ctr"/>
            <a:r>
              <a:rPr lang="en-GB" sz="9600" b="1" dirty="0"/>
              <a:t>Paper 1,</a:t>
            </a:r>
          </a:p>
          <a:p>
            <a:pPr algn="ctr"/>
            <a:r>
              <a:rPr lang="en-GB" sz="9600" b="1" dirty="0"/>
              <a:t>Section A – Question 5</a:t>
            </a:r>
          </a:p>
        </p:txBody>
      </p:sp>
    </p:spTree>
    <p:extLst>
      <p:ext uri="{BB962C8B-B14F-4D97-AF65-F5344CB8AC3E}">
        <p14:creationId xmlns:p14="http://schemas.microsoft.com/office/powerpoint/2010/main" val="2280562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Title: </a:t>
            </a:r>
            <a:r>
              <a:rPr lang="en-GB" sz="2400" b="1" u="sng" dirty="0">
                <a:highlight>
                  <a:srgbClr val="00FFFF"/>
                </a:highlight>
              </a:rPr>
              <a:t>How do I approach English Language Paper 1, Question 5</a:t>
            </a:r>
            <a:endParaRPr lang="en-GB" sz="2400" b="1" u="sng" dirty="0">
              <a:highlight>
                <a:srgbClr val="00FFFF"/>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520838" y="1749567"/>
            <a:ext cx="942219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panose="020F0502020204030204"/>
              </a:rPr>
              <a:t>Look at the image. What ideas/ impressions/thoughts come to mind?</a:t>
            </a:r>
          </a:p>
          <a:p>
            <a:r>
              <a:rPr lang="en-GB" sz="2400" dirty="0">
                <a:cs typeface="Calibri" panose="020F0502020204030204"/>
              </a:rPr>
              <a:t>Jot down ideas around the outside of the image.</a:t>
            </a:r>
          </a:p>
          <a:p>
            <a:endParaRPr lang="en-GB" sz="2400" dirty="0">
              <a:cs typeface="Calibri" panose="020F0502020204030204"/>
            </a:endParaRPr>
          </a:p>
        </p:txBody>
      </p:sp>
      <p:pic>
        <p:nvPicPr>
          <p:cNvPr id="13" name="Picture 12">
            <a:extLst>
              <a:ext uri="{FF2B5EF4-FFF2-40B4-BE49-F238E27FC236}">
                <a16:creationId xmlns:a16="http://schemas.microsoft.com/office/drawing/2014/main" id="{EC76A763-4971-42E5-9FBE-3BBF71F36A1B}"/>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pic>
        <p:nvPicPr>
          <p:cNvPr id="14" name="Picture 13">
            <a:extLst>
              <a:ext uri="{FF2B5EF4-FFF2-40B4-BE49-F238E27FC236}">
                <a16:creationId xmlns:a16="http://schemas.microsoft.com/office/drawing/2014/main" id="{3C958F32-F362-41C8-BAAE-305D706DEC0C}"/>
              </a:ext>
            </a:extLst>
          </p:cNvPr>
          <p:cNvPicPr>
            <a:picLocks noChangeAspect="1"/>
          </p:cNvPicPr>
          <p:nvPr/>
        </p:nvPicPr>
        <p:blipFill>
          <a:blip r:embed="rId7"/>
          <a:stretch>
            <a:fillRect/>
          </a:stretch>
        </p:blipFill>
        <p:spPr>
          <a:xfrm>
            <a:off x="4148316" y="3073006"/>
            <a:ext cx="5029902" cy="3296110"/>
          </a:xfrm>
          <a:prstGeom prst="rect">
            <a:avLst/>
          </a:prstGeom>
        </p:spPr>
      </p:pic>
    </p:spTree>
    <p:extLst>
      <p:ext uri="{BB962C8B-B14F-4D97-AF65-F5344CB8AC3E}">
        <p14:creationId xmlns:p14="http://schemas.microsoft.com/office/powerpoint/2010/main" val="2598543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solidFill>
            <a:srgbClr val="E2B3F5"/>
          </a:solidFill>
        </p:spPr>
        <p:txBody>
          <a:bodyPr>
            <a:normAutofit/>
          </a:bodyPr>
          <a:lstStyle/>
          <a:p>
            <a:pPr algn="ctr"/>
            <a:r>
              <a:rPr lang="en-GB" sz="4200" b="1" dirty="0">
                <a:highlight>
                  <a:srgbClr val="00FF00"/>
                </a:highlight>
              </a:rPr>
              <a:t>WAGOLL: </a:t>
            </a:r>
            <a:r>
              <a:rPr lang="en-GB" sz="4200" b="1" dirty="0"/>
              <a:t>what makes this opening successful? </a:t>
            </a:r>
          </a:p>
        </p:txBody>
      </p:sp>
      <p:pic>
        <p:nvPicPr>
          <p:cNvPr id="3" name="Content Placeholder 2">
            <a:extLst>
              <a:ext uri="{FF2B5EF4-FFF2-40B4-BE49-F238E27FC236}">
                <a16:creationId xmlns:a16="http://schemas.microsoft.com/office/drawing/2014/main" id="{E3F09F5C-4C1D-A0E9-9888-1C89572DEBAD}"/>
              </a:ext>
            </a:extLst>
          </p:cNvPr>
          <p:cNvPicPr>
            <a:picLocks noGrp="1" noChangeAspect="1"/>
          </p:cNvPicPr>
          <p:nvPr>
            <p:ph idx="1"/>
          </p:nvPr>
        </p:nvPicPr>
        <p:blipFill>
          <a:blip r:embed="rId2"/>
          <a:stretch>
            <a:fillRect/>
          </a:stretch>
        </p:blipFill>
        <p:spPr>
          <a:xfrm>
            <a:off x="634483" y="2234509"/>
            <a:ext cx="5231803" cy="3494487"/>
          </a:xfrm>
          <a:solidFill>
            <a:schemeClr val="accent4">
              <a:lumMod val="40000"/>
              <a:lumOff val="60000"/>
            </a:schemeClr>
          </a:solidFill>
        </p:spPr>
      </p:pic>
      <p:sp>
        <p:nvSpPr>
          <p:cNvPr id="6" name="TextBox 5">
            <a:extLst>
              <a:ext uri="{FF2B5EF4-FFF2-40B4-BE49-F238E27FC236}">
                <a16:creationId xmlns:a16="http://schemas.microsoft.com/office/drawing/2014/main" id="{E98F7D1A-D0E3-5417-2F15-4D721F22EC48}"/>
              </a:ext>
            </a:extLst>
          </p:cNvPr>
          <p:cNvSpPr txBox="1"/>
          <p:nvPr/>
        </p:nvSpPr>
        <p:spPr>
          <a:xfrm>
            <a:off x="6096000" y="1795970"/>
            <a:ext cx="5361992" cy="4832092"/>
          </a:xfrm>
          <a:prstGeom prst="rect">
            <a:avLst/>
          </a:prstGeom>
          <a:solidFill>
            <a:schemeClr val="accent2">
              <a:lumMod val="40000"/>
              <a:lumOff val="60000"/>
            </a:schemeClr>
          </a:solidFill>
        </p:spPr>
        <p:txBody>
          <a:bodyPr wrap="square" rtlCol="0">
            <a:spAutoFit/>
          </a:bodyPr>
          <a:lstStyle/>
          <a:p>
            <a:r>
              <a:rPr lang="en-GB" dirty="0"/>
              <a:t>You could start….</a:t>
            </a:r>
          </a:p>
          <a:p>
            <a:endParaRPr lang="en-GB" dirty="0"/>
          </a:p>
          <a:p>
            <a:r>
              <a:rPr lang="en-GB" sz="2400" dirty="0"/>
              <a:t>Light streamed through the upper windows of the station, five pillars that seemed to hold up the very roof itself. The throngs of commuters seemed to avoid the light as if it would burn them, some standing, others running, a few drifting aimlessly as they looked at their phones, entranced by something more important in their little virtual world. The air inside was …….</a:t>
            </a:r>
          </a:p>
          <a:p>
            <a:endParaRPr lang="en-GB" sz="3200" dirty="0"/>
          </a:p>
        </p:txBody>
      </p:sp>
      <p:pic>
        <p:nvPicPr>
          <p:cNvPr id="5" name="Picture 4">
            <a:extLst>
              <a:ext uri="{FF2B5EF4-FFF2-40B4-BE49-F238E27FC236}">
                <a16:creationId xmlns:a16="http://schemas.microsoft.com/office/drawing/2014/main" id="{9AC54EE6-ED49-483D-8014-2C693FAD98BE}"/>
              </a:ext>
            </a:extLst>
          </p:cNvPr>
          <p:cNvPicPr>
            <a:picLocks noChangeAspect="1"/>
          </p:cNvPicPr>
          <p:nvPr/>
        </p:nvPicPr>
        <p:blipFill>
          <a:blip r:embed="rId3"/>
          <a:stretch>
            <a:fillRect/>
          </a:stretch>
        </p:blipFill>
        <p:spPr>
          <a:xfrm>
            <a:off x="10099525" y="54239"/>
            <a:ext cx="1932031" cy="691018"/>
          </a:xfrm>
          <a:prstGeom prst="rect">
            <a:avLst/>
          </a:prstGeom>
        </p:spPr>
      </p:pic>
    </p:spTree>
    <p:extLst>
      <p:ext uri="{BB962C8B-B14F-4D97-AF65-F5344CB8AC3E}">
        <p14:creationId xmlns:p14="http://schemas.microsoft.com/office/powerpoint/2010/main" val="1046638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solidFill>
            <a:srgbClr val="E2B3F5"/>
          </a:solidFill>
        </p:spPr>
        <p:txBody>
          <a:bodyPr>
            <a:normAutofit/>
          </a:bodyPr>
          <a:lstStyle/>
          <a:p>
            <a:r>
              <a:rPr lang="en-GB" sz="6600" b="1" dirty="0"/>
              <a:t>Write the next paragraph.</a:t>
            </a:r>
          </a:p>
        </p:txBody>
      </p:sp>
      <p:pic>
        <p:nvPicPr>
          <p:cNvPr id="3" name="Content Placeholder 2">
            <a:extLst>
              <a:ext uri="{FF2B5EF4-FFF2-40B4-BE49-F238E27FC236}">
                <a16:creationId xmlns:a16="http://schemas.microsoft.com/office/drawing/2014/main" id="{E3F09F5C-4C1D-A0E9-9888-1C89572DEBAD}"/>
              </a:ext>
            </a:extLst>
          </p:cNvPr>
          <p:cNvPicPr>
            <a:picLocks noGrp="1" noChangeAspect="1"/>
          </p:cNvPicPr>
          <p:nvPr>
            <p:ph idx="1"/>
          </p:nvPr>
        </p:nvPicPr>
        <p:blipFill>
          <a:blip r:embed="rId2"/>
          <a:stretch>
            <a:fillRect/>
          </a:stretch>
        </p:blipFill>
        <p:spPr>
          <a:xfrm>
            <a:off x="634483" y="2234509"/>
            <a:ext cx="5231803" cy="3494487"/>
          </a:xfrm>
          <a:solidFill>
            <a:schemeClr val="accent4">
              <a:lumMod val="40000"/>
              <a:lumOff val="60000"/>
            </a:schemeClr>
          </a:solidFill>
        </p:spPr>
      </p:pic>
      <p:sp>
        <p:nvSpPr>
          <p:cNvPr id="6" name="TextBox 5">
            <a:extLst>
              <a:ext uri="{FF2B5EF4-FFF2-40B4-BE49-F238E27FC236}">
                <a16:creationId xmlns:a16="http://schemas.microsoft.com/office/drawing/2014/main" id="{E98F7D1A-D0E3-5417-2F15-4D721F22EC48}"/>
              </a:ext>
            </a:extLst>
          </p:cNvPr>
          <p:cNvSpPr txBox="1"/>
          <p:nvPr/>
        </p:nvSpPr>
        <p:spPr>
          <a:xfrm>
            <a:off x="6096000" y="1795970"/>
            <a:ext cx="5361992" cy="4278094"/>
          </a:xfrm>
          <a:prstGeom prst="rect">
            <a:avLst/>
          </a:prstGeom>
          <a:solidFill>
            <a:schemeClr val="accent2">
              <a:lumMod val="40000"/>
              <a:lumOff val="60000"/>
            </a:schemeClr>
          </a:solidFill>
        </p:spPr>
        <p:txBody>
          <a:bodyPr wrap="square" rtlCol="0">
            <a:spAutoFit/>
          </a:bodyPr>
          <a:lstStyle/>
          <a:p>
            <a:r>
              <a:rPr lang="en-GB" sz="2400" dirty="0"/>
              <a:t>Light streamed through the upper windows of the station, five pillars that seemed to hold up the very roof itself. The throngs of commuters seemed to avoid the light as if it would burn them, some standing, others running, a few drifting aimlessly as they looked at their phones, entranced by something more important in their little virtual world. The air inside was …….</a:t>
            </a:r>
          </a:p>
          <a:p>
            <a:endParaRPr lang="en-GB" sz="3200" dirty="0"/>
          </a:p>
        </p:txBody>
      </p:sp>
      <p:pic>
        <p:nvPicPr>
          <p:cNvPr id="5" name="Picture 4">
            <a:extLst>
              <a:ext uri="{FF2B5EF4-FFF2-40B4-BE49-F238E27FC236}">
                <a16:creationId xmlns:a16="http://schemas.microsoft.com/office/drawing/2014/main" id="{C1606987-762A-4405-9065-39D216FF65AD}"/>
              </a:ext>
            </a:extLst>
          </p:cNvPr>
          <p:cNvPicPr>
            <a:picLocks noChangeAspect="1"/>
          </p:cNvPicPr>
          <p:nvPr/>
        </p:nvPicPr>
        <p:blipFill>
          <a:blip r:embed="rId3"/>
          <a:stretch>
            <a:fillRect/>
          </a:stretch>
        </p:blipFill>
        <p:spPr>
          <a:xfrm>
            <a:off x="9959308" y="40378"/>
            <a:ext cx="1950834" cy="649494"/>
          </a:xfrm>
          <a:prstGeom prst="rect">
            <a:avLst/>
          </a:prstGeom>
        </p:spPr>
      </p:pic>
    </p:spTree>
    <p:extLst>
      <p:ext uri="{BB962C8B-B14F-4D97-AF65-F5344CB8AC3E}">
        <p14:creationId xmlns:p14="http://schemas.microsoft.com/office/powerpoint/2010/main" val="3350135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03" y="557725"/>
            <a:ext cx="6476816" cy="1325563"/>
          </a:xfrm>
        </p:spPr>
        <p:txBody>
          <a:bodyPr/>
          <a:lstStyle/>
          <a:p>
            <a:pPr algn="ctr"/>
            <a:r>
              <a:rPr lang="en-GB" dirty="0"/>
              <a:t>Self Assessment</a:t>
            </a:r>
          </a:p>
        </p:txBody>
      </p:sp>
      <p:sp>
        <p:nvSpPr>
          <p:cNvPr id="3" name="Content Placeholder 2"/>
          <p:cNvSpPr>
            <a:spLocks noGrp="1"/>
          </p:cNvSpPr>
          <p:nvPr>
            <p:ph idx="1"/>
          </p:nvPr>
        </p:nvSpPr>
        <p:spPr>
          <a:xfrm>
            <a:off x="199664" y="1690688"/>
            <a:ext cx="6487655" cy="1355911"/>
          </a:xfr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marL="0" indent="0" algn="ctr">
              <a:buNone/>
            </a:pPr>
            <a:r>
              <a:rPr lang="en-GB" sz="3600" dirty="0">
                <a:solidFill>
                  <a:schemeClr val="tx1"/>
                </a:solidFill>
              </a:rPr>
              <a:t>Give yourself an EBI from the list on the right.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320" y="3429000"/>
            <a:ext cx="3376345" cy="2454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Table 5">
            <a:extLst>
              <a:ext uri="{FF2B5EF4-FFF2-40B4-BE49-F238E27FC236}">
                <a16:creationId xmlns:a16="http://schemas.microsoft.com/office/drawing/2014/main" id="{CE02CD5F-77A4-4F1A-92EA-6A22C5335FD7}"/>
              </a:ext>
            </a:extLst>
          </p:cNvPr>
          <p:cNvGraphicFramePr>
            <a:graphicFrameLocks noGrp="1"/>
          </p:cNvGraphicFramePr>
          <p:nvPr/>
        </p:nvGraphicFramePr>
        <p:xfrm>
          <a:off x="7239000" y="284480"/>
          <a:ext cx="4742497" cy="6410960"/>
        </p:xfrm>
        <a:graphic>
          <a:graphicData uri="http://schemas.openxmlformats.org/drawingml/2006/table">
            <a:tbl>
              <a:tblPr firstRow="1" bandRow="1">
                <a:tableStyleId>{5940675A-B579-460E-94D1-54222C63F5DA}</a:tableStyleId>
              </a:tblPr>
              <a:tblGrid>
                <a:gridCol w="4742497">
                  <a:extLst>
                    <a:ext uri="{9D8B030D-6E8A-4147-A177-3AD203B41FA5}">
                      <a16:colId xmlns:a16="http://schemas.microsoft.com/office/drawing/2014/main" val="1038190280"/>
                    </a:ext>
                  </a:extLst>
                </a:gridCol>
              </a:tblGrid>
              <a:tr h="370840">
                <a:tc>
                  <a:txBody>
                    <a:bodyPr/>
                    <a:lstStyle/>
                    <a:p>
                      <a:pPr algn="ctr"/>
                      <a:r>
                        <a:rPr lang="en-GB" sz="1800" b="1" u="sng" dirty="0">
                          <a:latin typeface="Century Gothic" panose="020B0502020202020204" pitchFamily="34" charset="0"/>
                        </a:rPr>
                        <a:t>AO5: Success Criteria</a:t>
                      </a:r>
                    </a:p>
                  </a:txBody>
                  <a:tcPr>
                    <a:solidFill>
                      <a:schemeClr val="accent4"/>
                    </a:solidFill>
                  </a:tcPr>
                </a:tc>
                <a:extLst>
                  <a:ext uri="{0D108BD9-81ED-4DB2-BD59-A6C34878D82A}">
                    <a16:rowId xmlns:a16="http://schemas.microsoft.com/office/drawing/2014/main" val="2610438632"/>
                  </a:ext>
                </a:extLst>
              </a:tr>
              <a:tr h="370840">
                <a:tc>
                  <a:txBody>
                    <a:bodyPr/>
                    <a:lstStyle/>
                    <a:p>
                      <a:r>
                        <a:rPr lang="en-GB" sz="1800" b="1" dirty="0">
                          <a:latin typeface="Century Gothic" panose="020B0502020202020204" pitchFamily="34" charset="0"/>
                        </a:rPr>
                        <a:t>Content</a:t>
                      </a:r>
                    </a:p>
                    <a:p>
                      <a:pPr marL="285750" indent="-285750">
                        <a:buFont typeface="Wingdings" panose="05000000000000000000" pitchFamily="2" charset="2"/>
                        <a:buChar char="q"/>
                      </a:pPr>
                      <a:r>
                        <a:rPr lang="en-GB" sz="1800" dirty="0">
                          <a:latin typeface="Century Gothic" panose="020B0502020202020204" pitchFamily="34" charset="0"/>
                        </a:rPr>
                        <a:t>Tone and style is matched to the given genre, audience and purpose</a:t>
                      </a:r>
                      <a:endParaRPr lang="en-GB" sz="1800" baseline="0" dirty="0">
                        <a:latin typeface="Century Gothic" panose="020B0502020202020204" pitchFamily="34" charset="0"/>
                      </a:endParaRPr>
                    </a:p>
                    <a:p>
                      <a:pPr marL="285750" indent="-285750">
                        <a:buFont typeface="Wingdings" panose="05000000000000000000" pitchFamily="2" charset="2"/>
                        <a:buChar char="q"/>
                      </a:pPr>
                      <a:r>
                        <a:rPr lang="en-GB" sz="1800" baseline="0" dirty="0">
                          <a:latin typeface="Century Gothic" panose="020B0502020202020204" pitchFamily="34" charset="0"/>
                        </a:rPr>
                        <a:t>Effective vocabulary</a:t>
                      </a:r>
                    </a:p>
                    <a:p>
                      <a:pPr marL="285750" indent="-285750">
                        <a:buFont typeface="Wingdings" panose="05000000000000000000" pitchFamily="2" charset="2"/>
                        <a:buChar char="q"/>
                      </a:pPr>
                      <a:r>
                        <a:rPr lang="en-GB" sz="1800" baseline="0" dirty="0">
                          <a:latin typeface="Century Gothic" panose="020B0502020202020204" pitchFamily="34" charset="0"/>
                        </a:rPr>
                        <a:t>Range of suitable language techniques</a:t>
                      </a:r>
                    </a:p>
                    <a:p>
                      <a:pPr marL="0" indent="0">
                        <a:buFont typeface="Wingdings" panose="05000000000000000000" pitchFamily="2" charset="2"/>
                        <a:buNone/>
                      </a:pPr>
                      <a:r>
                        <a:rPr lang="en-GB" sz="1800" b="1" baseline="0" dirty="0">
                          <a:latin typeface="Century Gothic" panose="020B0502020202020204" pitchFamily="34" charset="0"/>
                        </a:rPr>
                        <a:t>Organisation</a:t>
                      </a:r>
                    </a:p>
                    <a:p>
                      <a:pPr marL="285750" indent="-285750">
                        <a:buFont typeface="Wingdings" panose="05000000000000000000" pitchFamily="2" charset="2"/>
                        <a:buChar char="q"/>
                      </a:pPr>
                      <a:r>
                        <a:rPr lang="en-GB" sz="1800" baseline="0" dirty="0">
                          <a:latin typeface="Century Gothic" panose="020B0502020202020204" pitchFamily="34" charset="0"/>
                        </a:rPr>
                        <a:t>Range of suitable structural techniques</a:t>
                      </a:r>
                    </a:p>
                    <a:p>
                      <a:pPr marL="285750" indent="-285750">
                        <a:buFont typeface="Wingdings" panose="05000000000000000000" pitchFamily="2" charset="2"/>
                        <a:buChar char="q"/>
                      </a:pPr>
                      <a:r>
                        <a:rPr lang="en-GB" sz="1800" baseline="0" dirty="0">
                          <a:latin typeface="Century Gothic" panose="020B0502020202020204" pitchFamily="34" charset="0"/>
                        </a:rPr>
                        <a:t>Writing interests the reader</a:t>
                      </a:r>
                    </a:p>
                    <a:p>
                      <a:pPr marL="285750" indent="-285750">
                        <a:buFont typeface="Wingdings" panose="05000000000000000000" pitchFamily="2" charset="2"/>
                        <a:buChar char="q"/>
                      </a:pPr>
                      <a:r>
                        <a:rPr lang="en-GB" sz="1800" baseline="0" dirty="0">
                          <a:latin typeface="Century Gothic" panose="020B0502020202020204" pitchFamily="34" charset="0"/>
                        </a:rPr>
                        <a:t>Range of clear paragraphs with discourse markers</a:t>
                      </a:r>
                    </a:p>
                  </a:txBody>
                  <a:tcPr>
                    <a:solidFill>
                      <a:schemeClr val="bg1"/>
                    </a:solidFill>
                  </a:tcPr>
                </a:tc>
                <a:extLst>
                  <a:ext uri="{0D108BD9-81ED-4DB2-BD59-A6C34878D82A}">
                    <a16:rowId xmlns:a16="http://schemas.microsoft.com/office/drawing/2014/main" val="280294568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800" b="1" u="sng" dirty="0">
                          <a:latin typeface="Century Gothic" panose="020B0502020202020204" pitchFamily="34" charset="0"/>
                        </a:rPr>
                        <a:t>AO6: Success Criteria</a:t>
                      </a:r>
                      <a:endParaRPr lang="en-GB" sz="1800" baseline="0" dirty="0">
                        <a:latin typeface="Century Gothic" panose="020B0502020202020204" pitchFamily="34" charset="0"/>
                      </a:endParaRPr>
                    </a:p>
                  </a:txBody>
                  <a:tcPr>
                    <a:solidFill>
                      <a:schemeClr val="accent5"/>
                    </a:solidFill>
                  </a:tcPr>
                </a:tc>
                <a:extLst>
                  <a:ext uri="{0D108BD9-81ED-4DB2-BD59-A6C34878D82A}">
                    <a16:rowId xmlns:a16="http://schemas.microsoft.com/office/drawing/2014/main" val="3415970730"/>
                  </a:ext>
                </a:extLst>
              </a:tr>
              <a:tr h="370840">
                <a:tc>
                  <a:txBody>
                    <a:bodyPr/>
                    <a:lstStyle/>
                    <a:p>
                      <a:pPr marL="285750" indent="-285750">
                        <a:buFont typeface="Wingdings" panose="05000000000000000000" pitchFamily="2" charset="2"/>
                        <a:buChar char="q"/>
                      </a:pPr>
                      <a:r>
                        <a:rPr lang="en-GB" sz="1800" baseline="0" dirty="0">
                          <a:latin typeface="Century Gothic" panose="020B0502020202020204" pitchFamily="34" charset="0"/>
                        </a:rPr>
                        <a:t>Accurately punctuated sentences</a:t>
                      </a:r>
                    </a:p>
                    <a:p>
                      <a:pPr marL="285750" indent="-285750">
                        <a:buFont typeface="Wingdings" panose="05000000000000000000" pitchFamily="2" charset="2"/>
                        <a:buChar char="q"/>
                      </a:pPr>
                      <a:r>
                        <a:rPr lang="en-GB" sz="1800" baseline="0" dirty="0">
                          <a:latin typeface="Century Gothic" panose="020B0502020202020204" pitchFamily="34" charset="0"/>
                        </a:rPr>
                        <a:t>Wide range of punctuation marks</a:t>
                      </a:r>
                    </a:p>
                    <a:p>
                      <a:pPr marL="285750" indent="-285750">
                        <a:buFont typeface="Wingdings" panose="05000000000000000000" pitchFamily="2" charset="2"/>
                        <a:buChar char="q"/>
                      </a:pPr>
                      <a:r>
                        <a:rPr lang="en-GB" sz="1800" baseline="0" dirty="0">
                          <a:latin typeface="Century Gothic" panose="020B0502020202020204" pitchFamily="34" charset="0"/>
                        </a:rPr>
                        <a:t>Wide range of sentence types and lengths</a:t>
                      </a:r>
                    </a:p>
                    <a:p>
                      <a:pPr marL="285750" indent="-285750">
                        <a:buFont typeface="Wingdings" panose="05000000000000000000" pitchFamily="2" charset="2"/>
                        <a:buChar char="q"/>
                      </a:pPr>
                      <a:r>
                        <a:rPr lang="en-GB" sz="1800" baseline="0" dirty="0">
                          <a:latin typeface="Century Gothic" panose="020B0502020202020204" pitchFamily="34" charset="0"/>
                        </a:rPr>
                        <a:t>Grammatically correct Standard English</a:t>
                      </a:r>
                    </a:p>
                    <a:p>
                      <a:pPr marL="285750" indent="-285750">
                        <a:buFont typeface="Wingdings" panose="05000000000000000000" pitchFamily="2" charset="2"/>
                        <a:buChar char="q"/>
                      </a:pPr>
                      <a:r>
                        <a:rPr lang="en-GB" sz="1800" baseline="0" dirty="0">
                          <a:latin typeface="Century Gothic" panose="020B0502020202020204" pitchFamily="34" charset="0"/>
                        </a:rPr>
                        <a:t>Accurate spelling</a:t>
                      </a:r>
                    </a:p>
                    <a:p>
                      <a:pPr marL="285750" indent="-285750">
                        <a:buFont typeface="Wingdings" panose="05000000000000000000" pitchFamily="2" charset="2"/>
                        <a:buChar char="q"/>
                      </a:pPr>
                      <a:r>
                        <a:rPr lang="en-GB" sz="1800" baseline="0" dirty="0">
                          <a:latin typeface="Century Gothic" panose="020B0502020202020204" pitchFamily="34" charset="0"/>
                        </a:rPr>
                        <a:t>Sophisticated vocabulary</a:t>
                      </a:r>
                    </a:p>
                  </a:txBody>
                  <a:tcPr>
                    <a:solidFill>
                      <a:schemeClr val="bg1"/>
                    </a:solidFill>
                  </a:tcPr>
                </a:tc>
                <a:extLst>
                  <a:ext uri="{0D108BD9-81ED-4DB2-BD59-A6C34878D82A}">
                    <a16:rowId xmlns:a16="http://schemas.microsoft.com/office/drawing/2014/main" val="939531912"/>
                  </a:ext>
                </a:extLst>
              </a:tr>
            </a:tbl>
          </a:graphicData>
        </a:graphic>
      </p:graphicFrame>
      <p:pic>
        <p:nvPicPr>
          <p:cNvPr id="5" name="Picture 4">
            <a:extLst>
              <a:ext uri="{FF2B5EF4-FFF2-40B4-BE49-F238E27FC236}">
                <a16:creationId xmlns:a16="http://schemas.microsoft.com/office/drawing/2014/main" id="{5C8EC2D8-7649-2185-12CF-A08313FC03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2373" y="147827"/>
            <a:ext cx="3632454" cy="690279"/>
          </a:xfrm>
          <a:prstGeom prst="rect">
            <a:avLst/>
          </a:prstGeom>
        </p:spPr>
      </p:pic>
      <p:pic>
        <p:nvPicPr>
          <p:cNvPr id="7" name="Picture 6">
            <a:extLst>
              <a:ext uri="{FF2B5EF4-FFF2-40B4-BE49-F238E27FC236}">
                <a16:creationId xmlns:a16="http://schemas.microsoft.com/office/drawing/2014/main" id="{B16F09C0-9333-4A2A-AA4A-4E77EDEAC31D}"/>
              </a:ext>
            </a:extLst>
          </p:cNvPr>
          <p:cNvPicPr>
            <a:picLocks noChangeAspect="1"/>
          </p:cNvPicPr>
          <p:nvPr/>
        </p:nvPicPr>
        <p:blipFill>
          <a:blip r:embed="rId5"/>
          <a:stretch>
            <a:fillRect/>
          </a:stretch>
        </p:blipFill>
        <p:spPr>
          <a:xfrm>
            <a:off x="66854" y="6122557"/>
            <a:ext cx="1950834" cy="649494"/>
          </a:xfrm>
          <a:prstGeom prst="rect">
            <a:avLst/>
          </a:prstGeom>
        </p:spPr>
      </p:pic>
    </p:spTree>
    <p:extLst>
      <p:ext uri="{BB962C8B-B14F-4D97-AF65-F5344CB8AC3E}">
        <p14:creationId xmlns:p14="http://schemas.microsoft.com/office/powerpoint/2010/main" val="36882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3D752-0E29-A265-31F9-71EE020CC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CEF93-02C0-A782-7DD1-901D622EFE32}"/>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D6D2342A-79FB-4C2F-F6EF-279C68842A20}"/>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70A50B-962D-4B6D-D960-751E6D81AF61}"/>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CC0AFB55-CC98-130F-3067-209C347F426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34F0C776-FD99-4986-C85B-37DD680036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9BD75021-07C4-CB35-3E1B-136F1AF2A5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137C64A2-8BD2-CCA1-B18A-77AAA689118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DBB11A4F-A537-78B1-D04F-3BC0EDF21068}"/>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49B623B9-9078-46D4-234C-2364309501CA}"/>
              </a:ext>
            </a:extLst>
          </p:cNvPr>
          <p:cNvSpPr/>
          <p:nvPr/>
        </p:nvSpPr>
        <p:spPr>
          <a:xfrm>
            <a:off x="3385685" y="642223"/>
            <a:ext cx="5963429"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Title: </a:t>
            </a:r>
            <a:r>
              <a:rPr lang="en-GB" sz="2400" b="1" u="sng" dirty="0">
                <a:highlight>
                  <a:srgbClr val="FFFF00"/>
                </a:highlight>
              </a:rPr>
              <a:t>Language Paper 1 Question 5 Recall </a:t>
            </a:r>
            <a:endParaRPr lang="en-GB" sz="2400" b="1" u="sng" dirty="0">
              <a:highlight>
                <a:srgbClr val="FFFF00"/>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5D7ACDAF-8507-0684-2264-DE655D36AE9E}"/>
              </a:ext>
            </a:extLst>
          </p:cNvPr>
          <p:cNvSpPr txBox="1"/>
          <p:nvPr/>
        </p:nvSpPr>
        <p:spPr>
          <a:xfrm>
            <a:off x="1676624" y="2251425"/>
            <a:ext cx="942219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6000" dirty="0">
                <a:cs typeface="Calibri" panose="020F0502020204030204"/>
              </a:rPr>
              <a:t>Tell me how you approach Question 5!!</a:t>
            </a:r>
          </a:p>
        </p:txBody>
      </p:sp>
      <p:pic>
        <p:nvPicPr>
          <p:cNvPr id="13" name="Picture 12">
            <a:extLst>
              <a:ext uri="{FF2B5EF4-FFF2-40B4-BE49-F238E27FC236}">
                <a16:creationId xmlns:a16="http://schemas.microsoft.com/office/drawing/2014/main" id="{DC5EC6C5-3DD5-4DDB-CE3B-B702B99080A2}"/>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spTree>
    <p:extLst>
      <p:ext uri="{BB962C8B-B14F-4D97-AF65-F5344CB8AC3E}">
        <p14:creationId xmlns:p14="http://schemas.microsoft.com/office/powerpoint/2010/main" val="359380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5308" y="1870569"/>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5?</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175162" y="1512179"/>
            <a:ext cx="1038197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cs typeface="Calibri"/>
              </a:rPr>
              <a:t>Paper 1 Question 5 is worth 40 marks.</a:t>
            </a:r>
            <a:endParaRPr lang="en-US" dirty="0">
              <a:cs typeface="Calibri"/>
            </a:endParaRPr>
          </a:p>
          <a:p>
            <a:r>
              <a:rPr lang="en-GB" sz="2400" b="1" dirty="0">
                <a:cs typeface="Calibri"/>
              </a:rPr>
              <a:t>24 marks – content and organisation</a:t>
            </a:r>
          </a:p>
          <a:p>
            <a:r>
              <a:rPr lang="en-GB" sz="2400" b="1" dirty="0">
                <a:cs typeface="Calibri"/>
              </a:rPr>
              <a:t>16 marks – technical accuracy</a:t>
            </a:r>
          </a:p>
          <a:p>
            <a:endParaRPr lang="en-GB" sz="2400" b="1" dirty="0">
              <a:cs typeface="Calibri"/>
            </a:endParaRPr>
          </a:p>
          <a:p>
            <a:r>
              <a:rPr lang="en-GB" sz="2400" dirty="0">
                <a:cs typeface="Calibri"/>
              </a:rPr>
              <a:t>This means you should be spending about 40-45 minutes on it. It is a </a:t>
            </a:r>
            <a:r>
              <a:rPr lang="en-GB" sz="2400" b="1" dirty="0">
                <a:cs typeface="Calibri"/>
              </a:rPr>
              <a:t>writing </a:t>
            </a:r>
            <a:r>
              <a:rPr lang="en-GB" sz="2400" dirty="0">
                <a:cs typeface="Calibri"/>
              </a:rPr>
              <a:t>question, which means you are being assessed on your writing skills.</a:t>
            </a:r>
            <a:endParaRPr lang="en-GB" sz="2400" b="1" dirty="0">
              <a:cs typeface="Calibri"/>
            </a:endParaRPr>
          </a:p>
        </p:txBody>
      </p:sp>
      <p:sp>
        <p:nvSpPr>
          <p:cNvPr id="8" name="Rectangle 7">
            <a:extLst>
              <a:ext uri="{FF2B5EF4-FFF2-40B4-BE49-F238E27FC236}">
                <a16:creationId xmlns:a16="http://schemas.microsoft.com/office/drawing/2014/main" id="{CFC0410F-55F4-CC5F-2EC1-6D0435DC4F60}"/>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3" name="Picture 14" descr="Graphical user interface, website&#10;&#10;Description automatically generated">
            <a:extLst>
              <a:ext uri="{FF2B5EF4-FFF2-40B4-BE49-F238E27FC236}">
                <a16:creationId xmlns:a16="http://schemas.microsoft.com/office/drawing/2014/main" id="{2E650416-C7C5-17FE-06D6-C42F8C3BA20F}"/>
              </a:ext>
            </a:extLst>
          </p:cNvPr>
          <p:cNvPicPr>
            <a:picLocks noChangeAspect="1"/>
          </p:cNvPicPr>
          <p:nvPr/>
        </p:nvPicPr>
        <p:blipFill rotWithShape="1">
          <a:blip r:embed="rId6"/>
          <a:srcRect l="-241" t="95" r="191" b="16642"/>
          <a:stretch/>
        </p:blipFill>
        <p:spPr>
          <a:xfrm rot="21120000">
            <a:off x="1638972" y="3805400"/>
            <a:ext cx="2276633" cy="2759205"/>
          </a:xfrm>
          <a:prstGeom prst="rect">
            <a:avLst/>
          </a:prstGeom>
        </p:spPr>
      </p:pic>
      <p:pic>
        <p:nvPicPr>
          <p:cNvPr id="15" name="Picture 15" descr="A picture containing text&#10;&#10;Description automatically generated">
            <a:extLst>
              <a:ext uri="{FF2B5EF4-FFF2-40B4-BE49-F238E27FC236}">
                <a16:creationId xmlns:a16="http://schemas.microsoft.com/office/drawing/2014/main" id="{2612E7B5-813C-B023-CEB6-83957786208D}"/>
              </a:ext>
            </a:extLst>
          </p:cNvPr>
          <p:cNvPicPr>
            <a:picLocks noChangeAspect="1"/>
          </p:cNvPicPr>
          <p:nvPr/>
        </p:nvPicPr>
        <p:blipFill>
          <a:blip r:embed="rId7"/>
          <a:stretch>
            <a:fillRect/>
          </a:stretch>
        </p:blipFill>
        <p:spPr>
          <a:xfrm>
            <a:off x="4776354" y="3762215"/>
            <a:ext cx="2639291" cy="2857819"/>
          </a:xfrm>
          <a:prstGeom prst="rect">
            <a:avLst/>
          </a:prstGeom>
        </p:spPr>
      </p:pic>
      <p:pic>
        <p:nvPicPr>
          <p:cNvPr id="16" name="Picture 16" descr="Graphical user interface, website&#10;&#10;Description automatically generated">
            <a:extLst>
              <a:ext uri="{FF2B5EF4-FFF2-40B4-BE49-F238E27FC236}">
                <a16:creationId xmlns:a16="http://schemas.microsoft.com/office/drawing/2014/main" id="{36A66964-954B-E4AC-9F05-A6F8A55D163C}"/>
              </a:ext>
            </a:extLst>
          </p:cNvPr>
          <p:cNvPicPr>
            <a:picLocks noChangeAspect="1"/>
          </p:cNvPicPr>
          <p:nvPr/>
        </p:nvPicPr>
        <p:blipFill rotWithShape="1">
          <a:blip r:embed="rId8"/>
          <a:srcRect l="-267" t="62" r="138" b="13555"/>
          <a:stretch/>
        </p:blipFill>
        <p:spPr>
          <a:xfrm rot="300000">
            <a:off x="8845409" y="3838293"/>
            <a:ext cx="2391138" cy="2922168"/>
          </a:xfrm>
          <a:prstGeom prst="rect">
            <a:avLst/>
          </a:prstGeom>
        </p:spPr>
      </p:pic>
      <p:pic>
        <p:nvPicPr>
          <p:cNvPr id="17" name="Picture 16">
            <a:extLst>
              <a:ext uri="{FF2B5EF4-FFF2-40B4-BE49-F238E27FC236}">
                <a16:creationId xmlns:a16="http://schemas.microsoft.com/office/drawing/2014/main" id="{64122BD6-FD69-4EA5-8C1A-28DBCD518DE2}"/>
              </a:ext>
            </a:extLst>
          </p:cNvPr>
          <p:cNvPicPr>
            <a:picLocks noChangeAspect="1"/>
          </p:cNvPicPr>
          <p:nvPr/>
        </p:nvPicPr>
        <p:blipFill>
          <a:blip r:embed="rId9"/>
          <a:stretch>
            <a:fillRect/>
          </a:stretch>
        </p:blipFill>
        <p:spPr>
          <a:xfrm>
            <a:off x="10150324" y="663133"/>
            <a:ext cx="1927330" cy="662813"/>
          </a:xfrm>
          <a:prstGeom prst="rect">
            <a:avLst/>
          </a:prstGeom>
        </p:spPr>
      </p:pic>
    </p:spTree>
    <p:extLst>
      <p:ext uri="{BB962C8B-B14F-4D97-AF65-F5344CB8AC3E}">
        <p14:creationId xmlns:p14="http://schemas.microsoft.com/office/powerpoint/2010/main" val="350820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Information on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5308" y="1870569"/>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5?</a:t>
            </a:r>
            <a:endParaRPr lang="en-GB" sz="2400" b="1" u="sng" dirty="0">
              <a:solidFill>
                <a:srgbClr val="FF0000"/>
              </a:solidFill>
              <a:cs typeface="Calibri"/>
            </a:endParaRPr>
          </a:p>
          <a:p>
            <a:pPr marL="514350" indent="-514350" algn="ctr">
              <a:buAutoNum type="arabicPeriod"/>
            </a:pPr>
            <a:endParaRPr lang="en-GB" sz="3200" b="1" dirty="0"/>
          </a:p>
        </p:txBody>
      </p:sp>
      <p:sp>
        <p:nvSpPr>
          <p:cNvPr id="14" name="TextBox 13">
            <a:extLst>
              <a:ext uri="{FF2B5EF4-FFF2-40B4-BE49-F238E27FC236}">
                <a16:creationId xmlns:a16="http://schemas.microsoft.com/office/drawing/2014/main" id="{A701E133-0357-4797-D93E-1BD4558E3261}"/>
              </a:ext>
            </a:extLst>
          </p:cNvPr>
          <p:cNvSpPr txBox="1"/>
          <p:nvPr/>
        </p:nvSpPr>
        <p:spPr>
          <a:xfrm>
            <a:off x="1175162" y="1754634"/>
            <a:ext cx="692699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b="1" dirty="0">
              <a:cs typeface="Calibri"/>
            </a:endParaRPr>
          </a:p>
        </p:txBody>
      </p:sp>
      <p:sp>
        <p:nvSpPr>
          <p:cNvPr id="18" name="Arrow: Right 17">
            <a:extLst>
              <a:ext uri="{FF2B5EF4-FFF2-40B4-BE49-F238E27FC236}">
                <a16:creationId xmlns:a16="http://schemas.microsoft.com/office/drawing/2014/main" id="{BA23C648-F19D-D695-DE49-6F001C73708D}"/>
              </a:ext>
            </a:extLst>
          </p:cNvPr>
          <p:cNvSpPr/>
          <p:nvPr/>
        </p:nvSpPr>
        <p:spPr>
          <a:xfrm rot="440395">
            <a:off x="5044587" y="2506137"/>
            <a:ext cx="2650971" cy="428442"/>
          </a:xfrm>
          <a:prstGeom prst="rightArrow">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id="{9FB48A43-F524-DF9A-FD86-13BCC95F21A8}"/>
              </a:ext>
            </a:extLst>
          </p:cNvPr>
          <p:cNvSpPr/>
          <p:nvPr/>
        </p:nvSpPr>
        <p:spPr>
          <a:xfrm rot="1362708">
            <a:off x="4615239" y="4741914"/>
            <a:ext cx="3391439" cy="416962"/>
          </a:xfrm>
          <a:prstGeom prst="rightArrow">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5571C98C-4B06-6E68-F965-C49D9A615FF4}"/>
              </a:ext>
            </a:extLst>
          </p:cNvPr>
          <p:cNvSpPr txBox="1"/>
          <p:nvPr/>
        </p:nvSpPr>
        <p:spPr>
          <a:xfrm>
            <a:off x="1108364" y="1428749"/>
            <a:ext cx="37753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You will be given an </a:t>
            </a:r>
            <a:r>
              <a:rPr lang="en-GB" sz="2400" b="1" dirty="0">
                <a:cs typeface="Calibri"/>
              </a:rPr>
              <a:t>option.</a:t>
            </a:r>
          </a:p>
          <a:p>
            <a:endParaRPr lang="en-GB" sz="2400" b="1" dirty="0">
              <a:cs typeface="Calibri"/>
            </a:endParaRPr>
          </a:p>
          <a:p>
            <a:pPr marL="342900" indent="-342900">
              <a:buFont typeface="Arial"/>
              <a:buChar char="•"/>
            </a:pPr>
            <a:r>
              <a:rPr lang="en-GB" sz="2400" dirty="0">
                <a:cs typeface="Calibri"/>
              </a:rPr>
              <a:t>Write a description suggested by the picture / using your imagination.</a:t>
            </a:r>
          </a:p>
          <a:p>
            <a:pPr marL="342900" indent="-342900">
              <a:buFont typeface="Arial"/>
              <a:buChar char="•"/>
            </a:pPr>
            <a:endParaRPr lang="en-GB" sz="2400" dirty="0">
              <a:cs typeface="Calibri"/>
            </a:endParaRPr>
          </a:p>
          <a:p>
            <a:r>
              <a:rPr lang="en-GB" sz="2400" dirty="0">
                <a:cs typeface="Calibri"/>
              </a:rPr>
              <a:t>Or</a:t>
            </a:r>
          </a:p>
          <a:p>
            <a:pPr marL="342900" indent="-342900">
              <a:buFont typeface="Arial"/>
              <a:buChar char="•"/>
            </a:pPr>
            <a:r>
              <a:rPr lang="en-GB" sz="2400" dirty="0">
                <a:cs typeface="Calibri"/>
              </a:rPr>
              <a:t>Write the opening of a story following a prompt.</a:t>
            </a:r>
          </a:p>
          <a:p>
            <a:pPr marL="342900" indent="-342900">
              <a:buFont typeface="Arial"/>
              <a:buChar char="•"/>
            </a:pPr>
            <a:endParaRPr lang="en-GB" sz="2400" dirty="0">
              <a:cs typeface="Calibri"/>
            </a:endParaRPr>
          </a:p>
        </p:txBody>
      </p:sp>
      <p:pic>
        <p:nvPicPr>
          <p:cNvPr id="13" name="Picture 12">
            <a:extLst>
              <a:ext uri="{FF2B5EF4-FFF2-40B4-BE49-F238E27FC236}">
                <a16:creationId xmlns:a16="http://schemas.microsoft.com/office/drawing/2014/main" id="{0B20B9C4-EEB3-4F72-93D8-B8E8562B0A1C}"/>
              </a:ext>
            </a:extLst>
          </p:cNvPr>
          <p:cNvPicPr>
            <a:picLocks noChangeAspect="1"/>
          </p:cNvPicPr>
          <p:nvPr/>
        </p:nvPicPr>
        <p:blipFill>
          <a:blip r:embed="rId6"/>
          <a:stretch>
            <a:fillRect/>
          </a:stretch>
        </p:blipFill>
        <p:spPr>
          <a:xfrm>
            <a:off x="7856418" y="1283648"/>
            <a:ext cx="3890351" cy="5366454"/>
          </a:xfrm>
          <a:prstGeom prst="rect">
            <a:avLst/>
          </a:prstGeom>
        </p:spPr>
      </p:pic>
      <p:pic>
        <p:nvPicPr>
          <p:cNvPr id="19" name="Picture 18">
            <a:extLst>
              <a:ext uri="{FF2B5EF4-FFF2-40B4-BE49-F238E27FC236}">
                <a16:creationId xmlns:a16="http://schemas.microsoft.com/office/drawing/2014/main" id="{FC0E0832-5CF3-43C3-854E-CA789077003B}"/>
              </a:ext>
            </a:extLst>
          </p:cNvPr>
          <p:cNvPicPr>
            <a:picLocks noChangeAspect="1"/>
          </p:cNvPicPr>
          <p:nvPr/>
        </p:nvPicPr>
        <p:blipFill>
          <a:blip r:embed="rId7"/>
          <a:stretch>
            <a:fillRect/>
          </a:stretch>
        </p:blipFill>
        <p:spPr>
          <a:xfrm>
            <a:off x="10208025" y="559817"/>
            <a:ext cx="1927330" cy="662813"/>
          </a:xfrm>
          <a:prstGeom prst="rect">
            <a:avLst/>
          </a:prstGeom>
        </p:spPr>
      </p:pic>
      <p:sp>
        <p:nvSpPr>
          <p:cNvPr id="22" name="Rectangle 21">
            <a:extLst>
              <a:ext uri="{FF2B5EF4-FFF2-40B4-BE49-F238E27FC236}">
                <a16:creationId xmlns:a16="http://schemas.microsoft.com/office/drawing/2014/main" id="{0BF9A727-32E9-43BE-9187-2DEA5E14D1CD}"/>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spTree>
    <p:extLst>
      <p:ext uri="{BB962C8B-B14F-4D97-AF65-F5344CB8AC3E}">
        <p14:creationId xmlns:p14="http://schemas.microsoft.com/office/powerpoint/2010/main" val="183729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solidFill>
            <a:srgbClr val="E2B3F5"/>
          </a:solidFill>
        </p:spPr>
        <p:txBody>
          <a:bodyPr>
            <a:normAutofit/>
          </a:bodyPr>
          <a:lstStyle/>
          <a:p>
            <a:r>
              <a:rPr lang="en-GB" sz="2700" b="1" u="sng" dirty="0"/>
              <a:t>Method Recall: </a:t>
            </a:r>
            <a:r>
              <a:rPr lang="en-GB" sz="2700" dirty="0"/>
              <a:t>Find, highlight and label the language and structural devices in the description. Choose from the devices in red and explain what each device means when you label them. One has been done for you.</a:t>
            </a:r>
            <a:endParaRPr lang="en-GB" dirty="0"/>
          </a:p>
        </p:txBody>
      </p:sp>
      <p:pic>
        <p:nvPicPr>
          <p:cNvPr id="3" name="Content Placeholder 2">
            <a:extLst>
              <a:ext uri="{FF2B5EF4-FFF2-40B4-BE49-F238E27FC236}">
                <a16:creationId xmlns:a16="http://schemas.microsoft.com/office/drawing/2014/main" id="{A91772ED-3879-DE6D-E76F-2B0D5E77C6F2}"/>
              </a:ext>
            </a:extLst>
          </p:cNvPr>
          <p:cNvPicPr>
            <a:picLocks noGrp="1" noChangeAspect="1"/>
          </p:cNvPicPr>
          <p:nvPr>
            <p:ph idx="1"/>
          </p:nvPr>
        </p:nvPicPr>
        <p:blipFill>
          <a:blip r:embed="rId2"/>
          <a:stretch>
            <a:fillRect/>
          </a:stretch>
        </p:blipFill>
        <p:spPr>
          <a:xfrm>
            <a:off x="838200" y="3499361"/>
            <a:ext cx="2929638" cy="1506512"/>
          </a:xfrm>
          <a:solidFill>
            <a:schemeClr val="accent4">
              <a:lumMod val="40000"/>
              <a:lumOff val="60000"/>
            </a:schemeClr>
          </a:solidFill>
        </p:spPr>
      </p:pic>
      <p:sp>
        <p:nvSpPr>
          <p:cNvPr id="8" name="TextBox 7">
            <a:extLst>
              <a:ext uri="{FF2B5EF4-FFF2-40B4-BE49-F238E27FC236}">
                <a16:creationId xmlns:a16="http://schemas.microsoft.com/office/drawing/2014/main" id="{F6B72347-98CC-935D-8F06-7DD0CA3E43BE}"/>
              </a:ext>
            </a:extLst>
          </p:cNvPr>
          <p:cNvSpPr txBox="1"/>
          <p:nvPr/>
        </p:nvSpPr>
        <p:spPr>
          <a:xfrm>
            <a:off x="4245429" y="1996751"/>
            <a:ext cx="7399175" cy="3539430"/>
          </a:xfrm>
          <a:prstGeom prst="rect">
            <a:avLst/>
          </a:prstGeom>
          <a:solidFill>
            <a:schemeClr val="accent4">
              <a:lumMod val="40000"/>
              <a:lumOff val="60000"/>
            </a:schemeClr>
          </a:solidFill>
        </p:spPr>
        <p:txBody>
          <a:bodyPr wrap="square" rtlCol="0">
            <a:spAutoFit/>
          </a:bodyPr>
          <a:lstStyle/>
          <a:p>
            <a:r>
              <a:rPr lang="en-GB" sz="1600" dirty="0"/>
              <a:t>The stench, </a:t>
            </a:r>
            <a:r>
              <a:rPr lang="en-GB" sz="1600" dirty="0">
                <a:highlight>
                  <a:srgbClr val="FFFF00"/>
                </a:highlight>
              </a:rPr>
              <a:t>like rotting garbage</a:t>
            </a:r>
            <a:r>
              <a:rPr lang="en-GB" sz="1600" dirty="0"/>
              <a:t>, was the first indication that the peace was about to be broken. Next came the sound of long, heavy strides through the trees, an ominous rumbling that threatened perilous danger. A low growl. A glimpse of pebbled, leathery flesh amongst the ferns, unusually bright but perfectly camouflaged amongst the plants that seemed to sway uneasily. </a:t>
            </a:r>
          </a:p>
          <a:p>
            <a:endParaRPr lang="en-GB" sz="1600" dirty="0"/>
          </a:p>
          <a:p>
            <a:r>
              <a:rPr lang="en-GB" sz="1600" dirty="0"/>
              <a:t>Whatever had disturbed the jungle had seemed to cause it to fall completely silent, yet as more time passed, life went on and the continuous, high pitched sounds of insects, singing together in a chorus, resumed once more. </a:t>
            </a:r>
          </a:p>
          <a:p>
            <a:endParaRPr lang="en-GB" sz="1600" dirty="0"/>
          </a:p>
          <a:p>
            <a:r>
              <a:rPr lang="en-GB" sz="1600" dirty="0"/>
              <a:t>Without warning, the T-Rex burst through the foliage, smashing what stood in its way, jaws lined with sharp daggers clamping down on another dinosaur, its next meal. It held on, slicing easily through meat as its prey thrashed and flailed, both dinosaurs locked in a chaotic and violent dance that only one would survive.</a:t>
            </a:r>
          </a:p>
        </p:txBody>
      </p:sp>
      <p:sp>
        <p:nvSpPr>
          <p:cNvPr id="9" name="TextBox 8">
            <a:extLst>
              <a:ext uri="{FF2B5EF4-FFF2-40B4-BE49-F238E27FC236}">
                <a16:creationId xmlns:a16="http://schemas.microsoft.com/office/drawing/2014/main" id="{BC7FEF60-C881-0619-9A61-B410EB458DD6}"/>
              </a:ext>
            </a:extLst>
          </p:cNvPr>
          <p:cNvSpPr txBox="1"/>
          <p:nvPr/>
        </p:nvSpPr>
        <p:spPr>
          <a:xfrm>
            <a:off x="1110343" y="1996751"/>
            <a:ext cx="2118049" cy="1200329"/>
          </a:xfrm>
          <a:prstGeom prst="rect">
            <a:avLst/>
          </a:prstGeom>
          <a:solidFill>
            <a:schemeClr val="accent2">
              <a:lumMod val="60000"/>
              <a:lumOff val="40000"/>
            </a:schemeClr>
          </a:solidFill>
        </p:spPr>
        <p:txBody>
          <a:bodyPr wrap="square" rtlCol="0">
            <a:spAutoFit/>
          </a:bodyPr>
          <a:lstStyle/>
          <a:p>
            <a:r>
              <a:rPr lang="en-GB"/>
              <a:t>Simile – Comparing one thing to another using the words ‘like’ or ‘as’. </a:t>
            </a:r>
            <a:endParaRPr lang="en-GB" dirty="0"/>
          </a:p>
        </p:txBody>
      </p:sp>
      <p:cxnSp>
        <p:nvCxnSpPr>
          <p:cNvPr id="11" name="Straight Arrow Connector 10">
            <a:extLst>
              <a:ext uri="{FF2B5EF4-FFF2-40B4-BE49-F238E27FC236}">
                <a16:creationId xmlns:a16="http://schemas.microsoft.com/office/drawing/2014/main" id="{66578973-42E2-48FC-B99E-65375D03570B}"/>
              </a:ext>
            </a:extLst>
          </p:cNvPr>
          <p:cNvCxnSpPr>
            <a:cxnSpLocks/>
          </p:cNvCxnSpPr>
          <p:nvPr/>
        </p:nvCxnSpPr>
        <p:spPr>
          <a:xfrm flipV="1">
            <a:off x="3228392" y="2313992"/>
            <a:ext cx="2276670" cy="7557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B90180-4FDF-578D-420B-A4D8EDF0CE7E}"/>
              </a:ext>
            </a:extLst>
          </p:cNvPr>
          <p:cNvSpPr txBox="1"/>
          <p:nvPr/>
        </p:nvSpPr>
        <p:spPr>
          <a:xfrm>
            <a:off x="653143" y="5992351"/>
            <a:ext cx="1502228" cy="369332"/>
          </a:xfrm>
          <a:prstGeom prst="rect">
            <a:avLst/>
          </a:prstGeom>
          <a:solidFill>
            <a:schemeClr val="accent6">
              <a:lumMod val="60000"/>
              <a:lumOff val="40000"/>
            </a:schemeClr>
          </a:solidFill>
        </p:spPr>
        <p:txBody>
          <a:bodyPr wrap="square" rtlCol="0">
            <a:spAutoFit/>
          </a:bodyPr>
          <a:lstStyle/>
          <a:p>
            <a:pPr algn="ctr"/>
            <a:r>
              <a:rPr lang="en-GB" b="1" dirty="0"/>
              <a:t>SMILE</a:t>
            </a:r>
          </a:p>
        </p:txBody>
      </p:sp>
      <p:sp>
        <p:nvSpPr>
          <p:cNvPr id="14" name="TextBox 13">
            <a:extLst>
              <a:ext uri="{FF2B5EF4-FFF2-40B4-BE49-F238E27FC236}">
                <a16:creationId xmlns:a16="http://schemas.microsoft.com/office/drawing/2014/main" id="{5BE33D86-E499-F44F-5DA2-306C9572DCFE}"/>
              </a:ext>
            </a:extLst>
          </p:cNvPr>
          <p:cNvSpPr txBox="1"/>
          <p:nvPr/>
        </p:nvSpPr>
        <p:spPr>
          <a:xfrm>
            <a:off x="2391748" y="5992351"/>
            <a:ext cx="1502228" cy="369332"/>
          </a:xfrm>
          <a:prstGeom prst="rect">
            <a:avLst/>
          </a:prstGeom>
          <a:solidFill>
            <a:schemeClr val="accent6">
              <a:lumMod val="60000"/>
              <a:lumOff val="40000"/>
            </a:schemeClr>
          </a:solidFill>
        </p:spPr>
        <p:txBody>
          <a:bodyPr wrap="square" rtlCol="0">
            <a:spAutoFit/>
          </a:bodyPr>
          <a:lstStyle/>
          <a:p>
            <a:pPr algn="ctr"/>
            <a:r>
              <a:rPr lang="en-GB" b="1" dirty="0"/>
              <a:t>METAPHOR</a:t>
            </a:r>
          </a:p>
        </p:txBody>
      </p:sp>
      <p:sp>
        <p:nvSpPr>
          <p:cNvPr id="15" name="TextBox 14">
            <a:extLst>
              <a:ext uri="{FF2B5EF4-FFF2-40B4-BE49-F238E27FC236}">
                <a16:creationId xmlns:a16="http://schemas.microsoft.com/office/drawing/2014/main" id="{5788328E-D76C-571D-4CF5-F9C71BBF7404}"/>
              </a:ext>
            </a:extLst>
          </p:cNvPr>
          <p:cNvSpPr txBox="1"/>
          <p:nvPr/>
        </p:nvSpPr>
        <p:spPr>
          <a:xfrm>
            <a:off x="4245429" y="5992351"/>
            <a:ext cx="1502228" cy="646331"/>
          </a:xfrm>
          <a:prstGeom prst="rect">
            <a:avLst/>
          </a:prstGeom>
          <a:solidFill>
            <a:schemeClr val="accent6">
              <a:lumMod val="60000"/>
              <a:lumOff val="40000"/>
            </a:schemeClr>
          </a:solidFill>
        </p:spPr>
        <p:txBody>
          <a:bodyPr wrap="square" rtlCol="0">
            <a:spAutoFit/>
          </a:bodyPr>
          <a:lstStyle/>
          <a:p>
            <a:pPr algn="ctr"/>
            <a:r>
              <a:rPr lang="en-GB" b="1" dirty="0"/>
              <a:t>SHIFT IN FOCUS</a:t>
            </a:r>
          </a:p>
        </p:txBody>
      </p:sp>
      <p:sp>
        <p:nvSpPr>
          <p:cNvPr id="16" name="TextBox 15">
            <a:extLst>
              <a:ext uri="{FF2B5EF4-FFF2-40B4-BE49-F238E27FC236}">
                <a16:creationId xmlns:a16="http://schemas.microsoft.com/office/drawing/2014/main" id="{82948A72-EF50-3DBD-4579-A2FFB15DFF0C}"/>
              </a:ext>
            </a:extLst>
          </p:cNvPr>
          <p:cNvSpPr txBox="1"/>
          <p:nvPr/>
        </p:nvSpPr>
        <p:spPr>
          <a:xfrm>
            <a:off x="6041572" y="6018548"/>
            <a:ext cx="1502228" cy="369332"/>
          </a:xfrm>
          <a:prstGeom prst="rect">
            <a:avLst/>
          </a:prstGeom>
          <a:solidFill>
            <a:schemeClr val="accent6">
              <a:lumMod val="60000"/>
              <a:lumOff val="40000"/>
            </a:schemeClr>
          </a:solidFill>
        </p:spPr>
        <p:txBody>
          <a:bodyPr wrap="square" rtlCol="0">
            <a:spAutoFit/>
          </a:bodyPr>
          <a:lstStyle/>
          <a:p>
            <a:pPr algn="ctr"/>
            <a:r>
              <a:rPr lang="en-GB" b="1" dirty="0"/>
              <a:t>ZOOM IN</a:t>
            </a:r>
          </a:p>
        </p:txBody>
      </p:sp>
      <p:sp>
        <p:nvSpPr>
          <p:cNvPr id="17" name="TextBox 16">
            <a:extLst>
              <a:ext uri="{FF2B5EF4-FFF2-40B4-BE49-F238E27FC236}">
                <a16:creationId xmlns:a16="http://schemas.microsoft.com/office/drawing/2014/main" id="{6D4BBCC5-A28B-710C-0BF4-D9A9C479F2C1}"/>
              </a:ext>
            </a:extLst>
          </p:cNvPr>
          <p:cNvSpPr txBox="1"/>
          <p:nvPr/>
        </p:nvSpPr>
        <p:spPr>
          <a:xfrm>
            <a:off x="7837715" y="5992351"/>
            <a:ext cx="1909664" cy="369332"/>
          </a:xfrm>
          <a:prstGeom prst="rect">
            <a:avLst/>
          </a:prstGeom>
          <a:solidFill>
            <a:schemeClr val="accent6">
              <a:lumMod val="60000"/>
              <a:lumOff val="40000"/>
            </a:schemeClr>
          </a:solidFill>
        </p:spPr>
        <p:txBody>
          <a:bodyPr wrap="square" rtlCol="0">
            <a:spAutoFit/>
          </a:bodyPr>
          <a:lstStyle/>
          <a:p>
            <a:pPr algn="ctr"/>
            <a:r>
              <a:rPr lang="en-GB" b="1" dirty="0"/>
              <a:t>PERSONIFICATION</a:t>
            </a:r>
          </a:p>
        </p:txBody>
      </p:sp>
      <p:sp>
        <p:nvSpPr>
          <p:cNvPr id="18" name="TextBox 17">
            <a:extLst>
              <a:ext uri="{FF2B5EF4-FFF2-40B4-BE49-F238E27FC236}">
                <a16:creationId xmlns:a16="http://schemas.microsoft.com/office/drawing/2014/main" id="{F58EC447-4674-8023-4AA4-2AEAFE9B813E}"/>
              </a:ext>
            </a:extLst>
          </p:cNvPr>
          <p:cNvSpPr txBox="1"/>
          <p:nvPr/>
        </p:nvSpPr>
        <p:spPr>
          <a:xfrm>
            <a:off x="10142376" y="5992351"/>
            <a:ext cx="1502228" cy="646331"/>
          </a:xfrm>
          <a:prstGeom prst="rect">
            <a:avLst/>
          </a:prstGeom>
          <a:solidFill>
            <a:schemeClr val="accent6">
              <a:lumMod val="60000"/>
              <a:lumOff val="40000"/>
            </a:schemeClr>
          </a:solidFill>
        </p:spPr>
        <p:txBody>
          <a:bodyPr wrap="square" rtlCol="0">
            <a:spAutoFit/>
          </a:bodyPr>
          <a:lstStyle/>
          <a:p>
            <a:pPr algn="ctr"/>
            <a:r>
              <a:rPr lang="en-GB" b="1" dirty="0"/>
              <a:t>CHANGE IN TONE</a:t>
            </a:r>
          </a:p>
        </p:txBody>
      </p:sp>
      <p:pic>
        <p:nvPicPr>
          <p:cNvPr id="19" name="Picture 18">
            <a:extLst>
              <a:ext uri="{FF2B5EF4-FFF2-40B4-BE49-F238E27FC236}">
                <a16:creationId xmlns:a16="http://schemas.microsoft.com/office/drawing/2014/main" id="{A0FD87A3-14FA-4B57-8775-E2F83679C9A4}"/>
              </a:ext>
            </a:extLst>
          </p:cNvPr>
          <p:cNvPicPr>
            <a:picLocks noChangeAspect="1"/>
          </p:cNvPicPr>
          <p:nvPr/>
        </p:nvPicPr>
        <p:blipFill>
          <a:blip r:embed="rId3"/>
          <a:stretch>
            <a:fillRect/>
          </a:stretch>
        </p:blipFill>
        <p:spPr>
          <a:xfrm>
            <a:off x="10142376" y="59062"/>
            <a:ext cx="1950834" cy="649494"/>
          </a:xfrm>
          <a:prstGeom prst="rect">
            <a:avLst/>
          </a:prstGeom>
        </p:spPr>
      </p:pic>
    </p:spTree>
    <p:extLst>
      <p:ext uri="{BB962C8B-B14F-4D97-AF65-F5344CB8AC3E}">
        <p14:creationId xmlns:p14="http://schemas.microsoft.com/office/powerpoint/2010/main" val="30052011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solidFill>
            <a:srgbClr val="E2B3F5"/>
          </a:solidFill>
        </p:spPr>
        <p:txBody>
          <a:bodyPr>
            <a:normAutofit/>
          </a:bodyPr>
          <a:lstStyle/>
          <a:p>
            <a:r>
              <a:rPr lang="en-GB" sz="2700" b="1" u="sng" dirty="0"/>
              <a:t>Method Recall: </a:t>
            </a:r>
            <a:r>
              <a:rPr lang="en-GB" sz="2700" dirty="0"/>
              <a:t>Find, highlight and label the language and structural devices in the description. Choose from the devices in red and explain what each device means when you label them. One has been done for you.</a:t>
            </a:r>
            <a:endParaRPr lang="en-GB" dirty="0"/>
          </a:p>
        </p:txBody>
      </p:sp>
      <p:pic>
        <p:nvPicPr>
          <p:cNvPr id="3" name="Content Placeholder 2">
            <a:extLst>
              <a:ext uri="{FF2B5EF4-FFF2-40B4-BE49-F238E27FC236}">
                <a16:creationId xmlns:a16="http://schemas.microsoft.com/office/drawing/2014/main" id="{A91772ED-3879-DE6D-E76F-2B0D5E77C6F2}"/>
              </a:ext>
            </a:extLst>
          </p:cNvPr>
          <p:cNvPicPr>
            <a:picLocks noGrp="1" noChangeAspect="1"/>
          </p:cNvPicPr>
          <p:nvPr>
            <p:ph idx="1"/>
          </p:nvPr>
        </p:nvPicPr>
        <p:blipFill>
          <a:blip r:embed="rId2"/>
          <a:stretch>
            <a:fillRect/>
          </a:stretch>
        </p:blipFill>
        <p:spPr>
          <a:xfrm>
            <a:off x="838200" y="3499361"/>
            <a:ext cx="2929638" cy="1506512"/>
          </a:xfrm>
          <a:solidFill>
            <a:schemeClr val="accent4">
              <a:lumMod val="40000"/>
              <a:lumOff val="60000"/>
            </a:schemeClr>
          </a:solidFill>
        </p:spPr>
      </p:pic>
      <p:sp>
        <p:nvSpPr>
          <p:cNvPr id="8" name="TextBox 7">
            <a:extLst>
              <a:ext uri="{FF2B5EF4-FFF2-40B4-BE49-F238E27FC236}">
                <a16:creationId xmlns:a16="http://schemas.microsoft.com/office/drawing/2014/main" id="{F6B72347-98CC-935D-8F06-7DD0CA3E43BE}"/>
              </a:ext>
            </a:extLst>
          </p:cNvPr>
          <p:cNvSpPr txBox="1"/>
          <p:nvPr/>
        </p:nvSpPr>
        <p:spPr>
          <a:xfrm>
            <a:off x="4245429" y="1996751"/>
            <a:ext cx="7399175" cy="3539430"/>
          </a:xfrm>
          <a:prstGeom prst="rect">
            <a:avLst/>
          </a:prstGeom>
          <a:solidFill>
            <a:schemeClr val="accent4">
              <a:lumMod val="40000"/>
              <a:lumOff val="60000"/>
            </a:schemeClr>
          </a:solidFill>
        </p:spPr>
        <p:txBody>
          <a:bodyPr wrap="square" rtlCol="0">
            <a:spAutoFit/>
          </a:bodyPr>
          <a:lstStyle/>
          <a:p>
            <a:r>
              <a:rPr lang="en-GB" sz="1600" dirty="0"/>
              <a:t>The stench, </a:t>
            </a:r>
            <a:r>
              <a:rPr lang="en-GB" sz="1600" dirty="0">
                <a:highlight>
                  <a:srgbClr val="FFFF00"/>
                </a:highlight>
              </a:rPr>
              <a:t>like rotting garbage</a:t>
            </a:r>
            <a:r>
              <a:rPr lang="en-GB" sz="1600" dirty="0"/>
              <a:t>, was the first indication that the peace was about to be broken. Next came the sound of long, heavy strides through the trees, an ominous rumbling that threatened perilous danger. A low growl. </a:t>
            </a:r>
            <a:r>
              <a:rPr lang="en-GB" sz="1600" dirty="0">
                <a:highlight>
                  <a:srgbClr val="FFFF00"/>
                </a:highlight>
              </a:rPr>
              <a:t>A glimpse of pebbled, leathery flesh amongst the ferns, unusually bright </a:t>
            </a:r>
            <a:r>
              <a:rPr lang="en-GB" sz="1600" dirty="0"/>
              <a:t>but perfectly camouflaged amongst the plants that seemed to </a:t>
            </a:r>
            <a:r>
              <a:rPr lang="en-GB" sz="1600" dirty="0">
                <a:highlight>
                  <a:srgbClr val="FFFF00"/>
                </a:highlight>
              </a:rPr>
              <a:t>sway uneasily. </a:t>
            </a:r>
          </a:p>
          <a:p>
            <a:endParaRPr lang="en-GB" sz="1600" dirty="0"/>
          </a:p>
          <a:p>
            <a:r>
              <a:rPr lang="en-GB" sz="1600" dirty="0"/>
              <a:t>Whatever had disturbed the jungle had seemed to cause it to fall completely silent</a:t>
            </a:r>
            <a:r>
              <a:rPr lang="en-GB" sz="1600" dirty="0">
                <a:highlight>
                  <a:srgbClr val="FFFF00"/>
                </a:highlight>
              </a:rPr>
              <a:t>, yet as more time passed, life went on and the continuous, high pitched sounds of insects, singing together in a chorus, resumed once more. </a:t>
            </a:r>
          </a:p>
          <a:p>
            <a:endParaRPr lang="en-GB" sz="1600" dirty="0"/>
          </a:p>
          <a:p>
            <a:r>
              <a:rPr lang="en-GB" sz="1600" dirty="0"/>
              <a:t>Without warning, the T-Rex burst through the foliage, smashing what stood in its way, </a:t>
            </a:r>
            <a:r>
              <a:rPr lang="en-GB" sz="1600" dirty="0">
                <a:highlight>
                  <a:srgbClr val="FFFF00"/>
                </a:highlight>
              </a:rPr>
              <a:t>jaws lined with sharp daggers </a:t>
            </a:r>
            <a:r>
              <a:rPr lang="en-GB" sz="1600" dirty="0"/>
              <a:t>clamping down on another dinosaur, its next meal. It held on, slicing easily through meat as its prey thrashed and flailed, </a:t>
            </a:r>
            <a:r>
              <a:rPr lang="en-GB" sz="1600" dirty="0">
                <a:highlight>
                  <a:srgbClr val="FFFF00"/>
                </a:highlight>
              </a:rPr>
              <a:t>both dinosaurs locked in a chaotic and violent dance </a:t>
            </a:r>
            <a:r>
              <a:rPr lang="en-GB" sz="1600" dirty="0"/>
              <a:t>that only one would survive.</a:t>
            </a:r>
          </a:p>
        </p:txBody>
      </p:sp>
      <p:sp>
        <p:nvSpPr>
          <p:cNvPr id="9" name="TextBox 8">
            <a:extLst>
              <a:ext uri="{FF2B5EF4-FFF2-40B4-BE49-F238E27FC236}">
                <a16:creationId xmlns:a16="http://schemas.microsoft.com/office/drawing/2014/main" id="{BC7FEF60-C881-0619-9A61-B410EB458DD6}"/>
              </a:ext>
            </a:extLst>
          </p:cNvPr>
          <p:cNvSpPr txBox="1"/>
          <p:nvPr/>
        </p:nvSpPr>
        <p:spPr>
          <a:xfrm>
            <a:off x="1110343" y="1996751"/>
            <a:ext cx="2118049" cy="1200329"/>
          </a:xfrm>
          <a:prstGeom prst="rect">
            <a:avLst/>
          </a:prstGeom>
          <a:solidFill>
            <a:schemeClr val="accent2">
              <a:lumMod val="60000"/>
              <a:lumOff val="40000"/>
            </a:schemeClr>
          </a:solidFill>
        </p:spPr>
        <p:txBody>
          <a:bodyPr wrap="square" rtlCol="0">
            <a:spAutoFit/>
          </a:bodyPr>
          <a:lstStyle/>
          <a:p>
            <a:r>
              <a:rPr lang="en-GB"/>
              <a:t>Simile – Comparing one thing to another using the words ‘like’ or ‘as’. </a:t>
            </a:r>
            <a:endParaRPr lang="en-GB" dirty="0"/>
          </a:p>
        </p:txBody>
      </p:sp>
      <p:cxnSp>
        <p:nvCxnSpPr>
          <p:cNvPr id="11" name="Straight Arrow Connector 10">
            <a:extLst>
              <a:ext uri="{FF2B5EF4-FFF2-40B4-BE49-F238E27FC236}">
                <a16:creationId xmlns:a16="http://schemas.microsoft.com/office/drawing/2014/main" id="{66578973-42E2-48FC-B99E-65375D03570B}"/>
              </a:ext>
            </a:extLst>
          </p:cNvPr>
          <p:cNvCxnSpPr>
            <a:cxnSpLocks/>
          </p:cNvCxnSpPr>
          <p:nvPr/>
        </p:nvCxnSpPr>
        <p:spPr>
          <a:xfrm flipV="1">
            <a:off x="3228392" y="2313992"/>
            <a:ext cx="2276670" cy="7557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B90180-4FDF-578D-420B-A4D8EDF0CE7E}"/>
              </a:ext>
            </a:extLst>
          </p:cNvPr>
          <p:cNvSpPr txBox="1"/>
          <p:nvPr/>
        </p:nvSpPr>
        <p:spPr>
          <a:xfrm>
            <a:off x="653143" y="5992351"/>
            <a:ext cx="1502228" cy="369332"/>
          </a:xfrm>
          <a:prstGeom prst="rect">
            <a:avLst/>
          </a:prstGeom>
          <a:solidFill>
            <a:schemeClr val="accent6">
              <a:lumMod val="60000"/>
              <a:lumOff val="40000"/>
            </a:schemeClr>
          </a:solidFill>
        </p:spPr>
        <p:txBody>
          <a:bodyPr wrap="square" rtlCol="0">
            <a:spAutoFit/>
          </a:bodyPr>
          <a:lstStyle/>
          <a:p>
            <a:pPr algn="ctr"/>
            <a:r>
              <a:rPr lang="en-GB" b="1" dirty="0"/>
              <a:t>SMILE</a:t>
            </a:r>
          </a:p>
        </p:txBody>
      </p:sp>
      <p:sp>
        <p:nvSpPr>
          <p:cNvPr id="14" name="TextBox 13">
            <a:extLst>
              <a:ext uri="{FF2B5EF4-FFF2-40B4-BE49-F238E27FC236}">
                <a16:creationId xmlns:a16="http://schemas.microsoft.com/office/drawing/2014/main" id="{5BE33D86-E499-F44F-5DA2-306C9572DCFE}"/>
              </a:ext>
            </a:extLst>
          </p:cNvPr>
          <p:cNvSpPr txBox="1"/>
          <p:nvPr/>
        </p:nvSpPr>
        <p:spPr>
          <a:xfrm>
            <a:off x="2391748" y="5992351"/>
            <a:ext cx="1502228" cy="369332"/>
          </a:xfrm>
          <a:prstGeom prst="rect">
            <a:avLst/>
          </a:prstGeom>
          <a:solidFill>
            <a:schemeClr val="accent6">
              <a:lumMod val="60000"/>
              <a:lumOff val="40000"/>
            </a:schemeClr>
          </a:solidFill>
        </p:spPr>
        <p:txBody>
          <a:bodyPr wrap="square" rtlCol="0">
            <a:spAutoFit/>
          </a:bodyPr>
          <a:lstStyle/>
          <a:p>
            <a:pPr algn="ctr"/>
            <a:r>
              <a:rPr lang="en-GB" b="1" dirty="0"/>
              <a:t>METAPHOR</a:t>
            </a:r>
          </a:p>
        </p:txBody>
      </p:sp>
      <p:sp>
        <p:nvSpPr>
          <p:cNvPr id="15" name="TextBox 14">
            <a:extLst>
              <a:ext uri="{FF2B5EF4-FFF2-40B4-BE49-F238E27FC236}">
                <a16:creationId xmlns:a16="http://schemas.microsoft.com/office/drawing/2014/main" id="{5788328E-D76C-571D-4CF5-F9C71BBF7404}"/>
              </a:ext>
            </a:extLst>
          </p:cNvPr>
          <p:cNvSpPr txBox="1"/>
          <p:nvPr/>
        </p:nvSpPr>
        <p:spPr>
          <a:xfrm>
            <a:off x="4245429" y="5992351"/>
            <a:ext cx="1502228" cy="646331"/>
          </a:xfrm>
          <a:prstGeom prst="rect">
            <a:avLst/>
          </a:prstGeom>
          <a:solidFill>
            <a:schemeClr val="accent6">
              <a:lumMod val="60000"/>
              <a:lumOff val="40000"/>
            </a:schemeClr>
          </a:solidFill>
        </p:spPr>
        <p:txBody>
          <a:bodyPr wrap="square" rtlCol="0">
            <a:spAutoFit/>
          </a:bodyPr>
          <a:lstStyle/>
          <a:p>
            <a:pPr algn="ctr"/>
            <a:r>
              <a:rPr lang="en-GB" b="1" dirty="0"/>
              <a:t>SHIFT IN FOCUS</a:t>
            </a:r>
          </a:p>
        </p:txBody>
      </p:sp>
      <p:sp>
        <p:nvSpPr>
          <p:cNvPr id="16" name="TextBox 15">
            <a:extLst>
              <a:ext uri="{FF2B5EF4-FFF2-40B4-BE49-F238E27FC236}">
                <a16:creationId xmlns:a16="http://schemas.microsoft.com/office/drawing/2014/main" id="{82948A72-EF50-3DBD-4579-A2FFB15DFF0C}"/>
              </a:ext>
            </a:extLst>
          </p:cNvPr>
          <p:cNvSpPr txBox="1"/>
          <p:nvPr/>
        </p:nvSpPr>
        <p:spPr>
          <a:xfrm>
            <a:off x="6041572" y="6018548"/>
            <a:ext cx="1502228" cy="369332"/>
          </a:xfrm>
          <a:prstGeom prst="rect">
            <a:avLst/>
          </a:prstGeom>
          <a:solidFill>
            <a:schemeClr val="accent6">
              <a:lumMod val="60000"/>
              <a:lumOff val="40000"/>
            </a:schemeClr>
          </a:solidFill>
        </p:spPr>
        <p:txBody>
          <a:bodyPr wrap="square" rtlCol="0">
            <a:spAutoFit/>
          </a:bodyPr>
          <a:lstStyle/>
          <a:p>
            <a:pPr algn="ctr"/>
            <a:r>
              <a:rPr lang="en-GB" b="1" dirty="0"/>
              <a:t>ZOOM IN</a:t>
            </a:r>
          </a:p>
        </p:txBody>
      </p:sp>
      <p:sp>
        <p:nvSpPr>
          <p:cNvPr id="17" name="TextBox 16">
            <a:extLst>
              <a:ext uri="{FF2B5EF4-FFF2-40B4-BE49-F238E27FC236}">
                <a16:creationId xmlns:a16="http://schemas.microsoft.com/office/drawing/2014/main" id="{6D4BBCC5-A28B-710C-0BF4-D9A9C479F2C1}"/>
              </a:ext>
            </a:extLst>
          </p:cNvPr>
          <p:cNvSpPr txBox="1"/>
          <p:nvPr/>
        </p:nvSpPr>
        <p:spPr>
          <a:xfrm>
            <a:off x="7837715" y="5992351"/>
            <a:ext cx="1909664" cy="369332"/>
          </a:xfrm>
          <a:prstGeom prst="rect">
            <a:avLst/>
          </a:prstGeom>
          <a:solidFill>
            <a:schemeClr val="accent6">
              <a:lumMod val="60000"/>
              <a:lumOff val="40000"/>
            </a:schemeClr>
          </a:solidFill>
        </p:spPr>
        <p:txBody>
          <a:bodyPr wrap="square" rtlCol="0">
            <a:spAutoFit/>
          </a:bodyPr>
          <a:lstStyle/>
          <a:p>
            <a:pPr algn="ctr"/>
            <a:r>
              <a:rPr lang="en-GB" b="1" dirty="0"/>
              <a:t>PERSONIFICATION</a:t>
            </a:r>
          </a:p>
        </p:txBody>
      </p:sp>
      <p:sp>
        <p:nvSpPr>
          <p:cNvPr id="18" name="TextBox 17">
            <a:extLst>
              <a:ext uri="{FF2B5EF4-FFF2-40B4-BE49-F238E27FC236}">
                <a16:creationId xmlns:a16="http://schemas.microsoft.com/office/drawing/2014/main" id="{F58EC447-4674-8023-4AA4-2AEAFE9B813E}"/>
              </a:ext>
            </a:extLst>
          </p:cNvPr>
          <p:cNvSpPr txBox="1"/>
          <p:nvPr/>
        </p:nvSpPr>
        <p:spPr>
          <a:xfrm>
            <a:off x="10142376" y="5992351"/>
            <a:ext cx="1502228" cy="646331"/>
          </a:xfrm>
          <a:prstGeom prst="rect">
            <a:avLst/>
          </a:prstGeom>
          <a:solidFill>
            <a:schemeClr val="accent6">
              <a:lumMod val="60000"/>
              <a:lumOff val="40000"/>
            </a:schemeClr>
          </a:solidFill>
        </p:spPr>
        <p:txBody>
          <a:bodyPr wrap="square" rtlCol="0">
            <a:spAutoFit/>
          </a:bodyPr>
          <a:lstStyle/>
          <a:p>
            <a:pPr algn="ctr"/>
            <a:r>
              <a:rPr lang="en-GB" b="1" dirty="0"/>
              <a:t>CHANGE IN TONE</a:t>
            </a:r>
          </a:p>
        </p:txBody>
      </p:sp>
      <p:cxnSp>
        <p:nvCxnSpPr>
          <p:cNvPr id="2" name="Straight Arrow Connector 1">
            <a:extLst>
              <a:ext uri="{FF2B5EF4-FFF2-40B4-BE49-F238E27FC236}">
                <a16:creationId xmlns:a16="http://schemas.microsoft.com/office/drawing/2014/main" id="{E12CA9D9-BE1B-FDC3-029F-DDF8A20C3377}"/>
              </a:ext>
            </a:extLst>
          </p:cNvPr>
          <p:cNvCxnSpPr>
            <a:cxnSpLocks/>
          </p:cNvCxnSpPr>
          <p:nvPr/>
        </p:nvCxnSpPr>
        <p:spPr>
          <a:xfrm flipV="1">
            <a:off x="6581192" y="2691881"/>
            <a:ext cx="2329543" cy="330047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AB2662D-4586-6A83-FE9E-E0D2A1CD47DC}"/>
              </a:ext>
            </a:extLst>
          </p:cNvPr>
          <p:cNvCxnSpPr>
            <a:cxnSpLocks/>
          </p:cNvCxnSpPr>
          <p:nvPr/>
        </p:nvCxnSpPr>
        <p:spPr>
          <a:xfrm flipH="1" flipV="1">
            <a:off x="6456784" y="3275045"/>
            <a:ext cx="1793207" cy="265378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9460205-E90A-CF35-50B2-CCBAD5B344DB}"/>
              </a:ext>
            </a:extLst>
          </p:cNvPr>
          <p:cNvCxnSpPr>
            <a:cxnSpLocks/>
          </p:cNvCxnSpPr>
          <p:nvPr/>
        </p:nvCxnSpPr>
        <p:spPr>
          <a:xfrm flipV="1">
            <a:off x="4901682" y="4252617"/>
            <a:ext cx="463420" cy="16944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EDD9F45-A614-7130-5A87-3AF915C82472}"/>
              </a:ext>
            </a:extLst>
          </p:cNvPr>
          <p:cNvCxnSpPr>
            <a:cxnSpLocks/>
          </p:cNvCxnSpPr>
          <p:nvPr/>
        </p:nvCxnSpPr>
        <p:spPr>
          <a:xfrm flipV="1">
            <a:off x="3071327" y="4829550"/>
            <a:ext cx="1222310" cy="109928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6D887D6-1ACE-95A2-1A2F-1160FF172A41}"/>
              </a:ext>
            </a:extLst>
          </p:cNvPr>
          <p:cNvCxnSpPr>
            <a:cxnSpLocks/>
          </p:cNvCxnSpPr>
          <p:nvPr/>
        </p:nvCxnSpPr>
        <p:spPr>
          <a:xfrm flipV="1">
            <a:off x="3327919" y="5435463"/>
            <a:ext cx="1038808" cy="52384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200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Paper 1 Question 5 Method</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5308" y="1870569"/>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5?</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175162" y="1754634"/>
            <a:ext cx="692699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b="1" dirty="0">
              <a:cs typeface="Calibri"/>
            </a:endParaRPr>
          </a:p>
        </p:txBody>
      </p:sp>
      <p:pic>
        <p:nvPicPr>
          <p:cNvPr id="4" name="Picture 12" descr="A picture containing tree, nature, water, waterfall&#10;&#10;Description automatically generated">
            <a:extLst>
              <a:ext uri="{FF2B5EF4-FFF2-40B4-BE49-F238E27FC236}">
                <a16:creationId xmlns:a16="http://schemas.microsoft.com/office/drawing/2014/main" id="{D7BCB6AC-82EC-F187-0D0F-E7534AA495D0}"/>
              </a:ext>
            </a:extLst>
          </p:cNvPr>
          <p:cNvPicPr>
            <a:picLocks noChangeAspect="1"/>
          </p:cNvPicPr>
          <p:nvPr/>
        </p:nvPicPr>
        <p:blipFill>
          <a:blip r:embed="rId6"/>
          <a:stretch>
            <a:fillRect/>
          </a:stretch>
        </p:blipFill>
        <p:spPr>
          <a:xfrm>
            <a:off x="4594514" y="1750360"/>
            <a:ext cx="7029450" cy="4716759"/>
          </a:xfrm>
          <a:prstGeom prst="rect">
            <a:avLst/>
          </a:prstGeom>
        </p:spPr>
      </p:pic>
      <p:cxnSp>
        <p:nvCxnSpPr>
          <p:cNvPr id="13" name="Straight Arrow Connector 12">
            <a:extLst>
              <a:ext uri="{FF2B5EF4-FFF2-40B4-BE49-F238E27FC236}">
                <a16:creationId xmlns:a16="http://schemas.microsoft.com/office/drawing/2014/main" id="{018C627D-896A-5C40-241B-95B07255DC2D}"/>
              </a:ext>
            </a:extLst>
          </p:cNvPr>
          <p:cNvCxnSpPr/>
          <p:nvPr/>
        </p:nvCxnSpPr>
        <p:spPr>
          <a:xfrm>
            <a:off x="8089322" y="1638299"/>
            <a:ext cx="25977" cy="494434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5DF4ECA-6ED3-F570-83F1-3D0AD0736AC2}"/>
              </a:ext>
            </a:extLst>
          </p:cNvPr>
          <p:cNvCxnSpPr>
            <a:cxnSpLocks/>
          </p:cNvCxnSpPr>
          <p:nvPr/>
        </p:nvCxnSpPr>
        <p:spPr>
          <a:xfrm flipH="1" flipV="1">
            <a:off x="4435184" y="4028206"/>
            <a:ext cx="7325590" cy="1732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13F6F0-0779-DB87-8E99-67E6411FF782}"/>
              </a:ext>
            </a:extLst>
          </p:cNvPr>
          <p:cNvSpPr txBox="1"/>
          <p:nvPr/>
        </p:nvSpPr>
        <p:spPr>
          <a:xfrm>
            <a:off x="996959" y="856357"/>
            <a:ext cx="3238500"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My advice would be to split your image into 4 sections or choose 4 “boxes”.</a:t>
            </a:r>
            <a:endParaRPr lang="en-US" dirty="0"/>
          </a:p>
          <a:p>
            <a:endParaRPr lang="en-GB" sz="2400" dirty="0">
              <a:cs typeface="Calibri"/>
            </a:endParaRPr>
          </a:p>
          <a:p>
            <a:r>
              <a:rPr lang="en-GB" sz="2400" dirty="0">
                <a:cs typeface="Calibri"/>
              </a:rPr>
              <a:t>Write </a:t>
            </a:r>
            <a:r>
              <a:rPr lang="en-GB" sz="2400" b="1" dirty="0">
                <a:cs typeface="Calibri"/>
              </a:rPr>
              <a:t>one</a:t>
            </a:r>
            <a:r>
              <a:rPr lang="en-GB" sz="2400" dirty="0">
                <a:cs typeface="Calibri"/>
              </a:rPr>
              <a:t> </a:t>
            </a:r>
            <a:r>
              <a:rPr lang="en-GB" sz="2400" b="1" dirty="0">
                <a:cs typeface="Calibri"/>
              </a:rPr>
              <a:t>paragraph</a:t>
            </a:r>
            <a:r>
              <a:rPr lang="en-GB" sz="2400" dirty="0">
                <a:cs typeface="Calibri"/>
              </a:rPr>
              <a:t> on each section.</a:t>
            </a:r>
          </a:p>
          <a:p>
            <a:endParaRPr lang="en-GB" sz="2400" dirty="0">
              <a:cs typeface="Calibri"/>
            </a:endParaRPr>
          </a:p>
          <a:p>
            <a:r>
              <a:rPr lang="en-GB" sz="2400" dirty="0">
                <a:cs typeface="Calibri"/>
              </a:rPr>
              <a:t>You are using the image as a </a:t>
            </a:r>
            <a:r>
              <a:rPr lang="en-GB" sz="2400" b="1" dirty="0">
                <a:cs typeface="Calibri"/>
              </a:rPr>
              <a:t>springboard</a:t>
            </a:r>
            <a:r>
              <a:rPr lang="en-GB" sz="2400" dirty="0">
                <a:cs typeface="Calibri"/>
              </a:rPr>
              <a:t>, but you are allowed to describe other things too – just no drama, murders, machine guns etc. Unless the image suits it!</a:t>
            </a:r>
          </a:p>
        </p:txBody>
      </p:sp>
      <p:sp>
        <p:nvSpPr>
          <p:cNvPr id="17" name="Rectangle 16">
            <a:extLst>
              <a:ext uri="{FF2B5EF4-FFF2-40B4-BE49-F238E27FC236}">
                <a16:creationId xmlns:a16="http://schemas.microsoft.com/office/drawing/2014/main" id="{3DC43111-C95E-4FE2-A860-861360C2AD1D}"/>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8" name="Picture 17">
            <a:extLst>
              <a:ext uri="{FF2B5EF4-FFF2-40B4-BE49-F238E27FC236}">
                <a16:creationId xmlns:a16="http://schemas.microsoft.com/office/drawing/2014/main" id="{904A5240-6ADB-4EEC-9243-46DB8C3285A9}"/>
              </a:ext>
            </a:extLst>
          </p:cNvPr>
          <p:cNvPicPr>
            <a:picLocks noChangeAspect="1"/>
          </p:cNvPicPr>
          <p:nvPr/>
        </p:nvPicPr>
        <p:blipFill>
          <a:blip r:embed="rId7"/>
          <a:stretch>
            <a:fillRect/>
          </a:stretch>
        </p:blipFill>
        <p:spPr>
          <a:xfrm>
            <a:off x="10208025" y="559817"/>
            <a:ext cx="1927330" cy="662813"/>
          </a:xfrm>
          <a:prstGeom prst="rect">
            <a:avLst/>
          </a:prstGeom>
        </p:spPr>
      </p:pic>
    </p:spTree>
    <p:extLst>
      <p:ext uri="{BB962C8B-B14F-4D97-AF65-F5344CB8AC3E}">
        <p14:creationId xmlns:p14="http://schemas.microsoft.com/office/powerpoint/2010/main" val="82713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What will you be marked on?</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5308" y="1870569"/>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5?</a:t>
            </a:r>
            <a:endParaRPr lang="en-GB" sz="2400" b="1" u="sng" dirty="0">
              <a:solidFill>
                <a:srgbClr val="FF0000"/>
              </a:solidFill>
              <a:cs typeface="Calibri"/>
            </a:endParaRPr>
          </a:p>
          <a:p>
            <a:pPr marL="514350" indent="-514350" algn="ctr">
              <a:buAutoNum type="arabicPeriod"/>
            </a:pPr>
            <a:endParaRPr lang="en-GB" sz="3200" b="1"/>
          </a:p>
        </p:txBody>
      </p:sp>
      <p:sp>
        <p:nvSpPr>
          <p:cNvPr id="14" name="TextBox 13">
            <a:extLst>
              <a:ext uri="{FF2B5EF4-FFF2-40B4-BE49-F238E27FC236}">
                <a16:creationId xmlns:a16="http://schemas.microsoft.com/office/drawing/2014/main" id="{A701E133-0357-4797-D93E-1BD4558E3261}"/>
              </a:ext>
            </a:extLst>
          </p:cNvPr>
          <p:cNvSpPr txBox="1"/>
          <p:nvPr/>
        </p:nvSpPr>
        <p:spPr>
          <a:xfrm>
            <a:off x="1175162" y="1754634"/>
            <a:ext cx="692699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b="1" dirty="0">
              <a:cs typeface="Calibri"/>
            </a:endParaRPr>
          </a:p>
        </p:txBody>
      </p:sp>
      <p:pic>
        <p:nvPicPr>
          <p:cNvPr id="4" name="Picture 12" descr="A picture containing tree, nature, water, waterfall&#10;&#10;Description automatically generated">
            <a:extLst>
              <a:ext uri="{FF2B5EF4-FFF2-40B4-BE49-F238E27FC236}">
                <a16:creationId xmlns:a16="http://schemas.microsoft.com/office/drawing/2014/main" id="{D7BCB6AC-82EC-F187-0D0F-E7534AA495D0}"/>
              </a:ext>
            </a:extLst>
          </p:cNvPr>
          <p:cNvPicPr>
            <a:picLocks noChangeAspect="1"/>
          </p:cNvPicPr>
          <p:nvPr/>
        </p:nvPicPr>
        <p:blipFill>
          <a:blip r:embed="rId6"/>
          <a:stretch>
            <a:fillRect/>
          </a:stretch>
        </p:blipFill>
        <p:spPr>
          <a:xfrm>
            <a:off x="4594514" y="1750360"/>
            <a:ext cx="7029450" cy="4716759"/>
          </a:xfrm>
          <a:prstGeom prst="rect">
            <a:avLst/>
          </a:prstGeom>
        </p:spPr>
      </p:pic>
      <p:cxnSp>
        <p:nvCxnSpPr>
          <p:cNvPr id="13" name="Straight Arrow Connector 12">
            <a:extLst>
              <a:ext uri="{FF2B5EF4-FFF2-40B4-BE49-F238E27FC236}">
                <a16:creationId xmlns:a16="http://schemas.microsoft.com/office/drawing/2014/main" id="{018C627D-896A-5C40-241B-95B07255DC2D}"/>
              </a:ext>
            </a:extLst>
          </p:cNvPr>
          <p:cNvCxnSpPr/>
          <p:nvPr/>
        </p:nvCxnSpPr>
        <p:spPr>
          <a:xfrm>
            <a:off x="8089322" y="1638299"/>
            <a:ext cx="25977" cy="494434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5DF4ECA-6ED3-F570-83F1-3D0AD0736AC2}"/>
              </a:ext>
            </a:extLst>
          </p:cNvPr>
          <p:cNvCxnSpPr>
            <a:cxnSpLocks/>
          </p:cNvCxnSpPr>
          <p:nvPr/>
        </p:nvCxnSpPr>
        <p:spPr>
          <a:xfrm flipH="1" flipV="1">
            <a:off x="4435184" y="4028206"/>
            <a:ext cx="7325590" cy="1732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F13F6F0-0779-DB87-8E99-67E6411FF782}"/>
              </a:ext>
            </a:extLst>
          </p:cNvPr>
          <p:cNvSpPr txBox="1"/>
          <p:nvPr/>
        </p:nvSpPr>
        <p:spPr>
          <a:xfrm>
            <a:off x="1125682" y="1844385"/>
            <a:ext cx="3238500"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200" b="1" dirty="0">
                <a:cs typeface="Calibri"/>
              </a:rPr>
              <a:t>Things you will be marked on for this question:</a:t>
            </a:r>
          </a:p>
          <a:p>
            <a:pPr marL="342900" indent="-342900">
              <a:buFont typeface="Arial"/>
              <a:buChar char="•"/>
            </a:pPr>
            <a:r>
              <a:rPr lang="en-GB" sz="2200" dirty="0">
                <a:cs typeface="Calibri"/>
              </a:rPr>
              <a:t>Sentence structure (do your sentences make sense?)</a:t>
            </a:r>
          </a:p>
          <a:p>
            <a:pPr marL="342900" indent="-342900">
              <a:buFont typeface="Arial"/>
              <a:buChar char="•"/>
            </a:pPr>
            <a:r>
              <a:rPr lang="en-GB" sz="2200" dirty="0">
                <a:cs typeface="Calibri"/>
              </a:rPr>
              <a:t>Spelling</a:t>
            </a:r>
          </a:p>
          <a:p>
            <a:pPr marL="342900" indent="-342900">
              <a:buFont typeface="Arial"/>
              <a:buChar char="•"/>
            </a:pPr>
            <a:r>
              <a:rPr lang="en-GB" sz="2200" dirty="0">
                <a:cs typeface="Calibri"/>
              </a:rPr>
              <a:t>Impressive vocabulary</a:t>
            </a:r>
          </a:p>
          <a:p>
            <a:pPr marL="342900" indent="-342900">
              <a:buFont typeface="Arial"/>
              <a:buChar char="•"/>
            </a:pPr>
            <a:r>
              <a:rPr lang="en-GB" sz="2200" dirty="0">
                <a:cs typeface="Calibri"/>
              </a:rPr>
              <a:t>Language techniques (similes, metaphors etc)</a:t>
            </a:r>
          </a:p>
          <a:p>
            <a:pPr marL="342900" indent="-342900">
              <a:buFont typeface="Arial"/>
              <a:buChar char="•"/>
            </a:pPr>
            <a:r>
              <a:rPr lang="en-GB" sz="2200" dirty="0">
                <a:cs typeface="Calibri"/>
              </a:rPr>
              <a:t>How engaging your writing is</a:t>
            </a:r>
          </a:p>
          <a:p>
            <a:pPr marL="342900" indent="-342900">
              <a:buFont typeface="Arial"/>
              <a:buChar char="•"/>
            </a:pPr>
            <a:r>
              <a:rPr lang="en-GB" sz="2200" dirty="0">
                <a:cs typeface="Calibri"/>
              </a:rPr>
              <a:t>Punctuation</a:t>
            </a:r>
          </a:p>
          <a:p>
            <a:pPr marL="342900" indent="-342900">
              <a:buFont typeface="Arial"/>
              <a:buChar char="•"/>
            </a:pPr>
            <a:r>
              <a:rPr lang="en-GB" sz="2200" dirty="0">
                <a:cs typeface="Calibri"/>
              </a:rPr>
              <a:t>Paragraphs</a:t>
            </a:r>
          </a:p>
        </p:txBody>
      </p:sp>
      <p:sp>
        <p:nvSpPr>
          <p:cNvPr id="17" name="Rectangle 16">
            <a:extLst>
              <a:ext uri="{FF2B5EF4-FFF2-40B4-BE49-F238E27FC236}">
                <a16:creationId xmlns:a16="http://schemas.microsoft.com/office/drawing/2014/main" id="{8C2791ED-4A7A-44B8-8AEF-AEE217A49352}"/>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8" name="Picture 17">
            <a:extLst>
              <a:ext uri="{FF2B5EF4-FFF2-40B4-BE49-F238E27FC236}">
                <a16:creationId xmlns:a16="http://schemas.microsoft.com/office/drawing/2014/main" id="{E8452EB7-E2DB-420C-AA9A-2833FDA21C3D}"/>
              </a:ext>
            </a:extLst>
          </p:cNvPr>
          <p:cNvPicPr>
            <a:picLocks noChangeAspect="1"/>
          </p:cNvPicPr>
          <p:nvPr/>
        </p:nvPicPr>
        <p:blipFill>
          <a:blip r:embed="rId7"/>
          <a:stretch>
            <a:fillRect/>
          </a:stretch>
        </p:blipFill>
        <p:spPr>
          <a:xfrm>
            <a:off x="10208025" y="559817"/>
            <a:ext cx="1927330" cy="662813"/>
          </a:xfrm>
          <a:prstGeom prst="rect">
            <a:avLst/>
          </a:prstGeom>
        </p:spPr>
      </p:pic>
    </p:spTree>
    <p:extLst>
      <p:ext uri="{BB962C8B-B14F-4D97-AF65-F5344CB8AC3E}">
        <p14:creationId xmlns:p14="http://schemas.microsoft.com/office/powerpoint/2010/main" val="277101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err="1"/>
              <a:t>Practising</a:t>
            </a:r>
            <a:r>
              <a:rPr lang="en-US" sz="2000" b="1" dirty="0"/>
              <a:t>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33967" y="3169433"/>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229571" y="624904"/>
            <a:ext cx="10163086"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cs typeface="Calibri"/>
              </a:rPr>
              <a:t>I have identified all the nouns in this image. You need to write these down and </a:t>
            </a:r>
            <a:r>
              <a:rPr lang="en-GB" sz="2400" b="1" dirty="0">
                <a:cs typeface="Calibri"/>
              </a:rPr>
              <a:t>add </a:t>
            </a:r>
            <a:r>
              <a:rPr lang="en-GB" sz="2400" dirty="0">
                <a:cs typeface="Calibri"/>
              </a:rPr>
              <a:t>an </a:t>
            </a:r>
            <a:r>
              <a:rPr lang="en-GB" sz="2400" b="1" u="sng" dirty="0">
                <a:highlight>
                  <a:srgbClr val="00FF00"/>
                </a:highlight>
                <a:cs typeface="Calibri"/>
              </a:rPr>
              <a:t>adjective</a:t>
            </a:r>
            <a:r>
              <a:rPr lang="en-GB" sz="2400" dirty="0">
                <a:cs typeface="Calibri"/>
              </a:rPr>
              <a:t> to describe each noun. Try to think of impressive vocabulary.</a:t>
            </a:r>
            <a:endParaRPr lang="en-GB" sz="2400" b="1" u="sng" dirty="0">
              <a:cs typeface="Calibri"/>
            </a:endParaRPr>
          </a:p>
          <a:p>
            <a:pPr marL="514350" indent="-514350" algn="ctr">
              <a:buAutoNum type="arabicPeriod"/>
            </a:pPr>
            <a:endParaRPr lang="en-GB" sz="3200" b="1"/>
          </a:p>
        </p:txBody>
      </p:sp>
      <p:pic>
        <p:nvPicPr>
          <p:cNvPr id="4" name="Picture 12" descr="A picture containing tree, nature, water, waterfall&#10;&#10;Description automatically generated">
            <a:extLst>
              <a:ext uri="{FF2B5EF4-FFF2-40B4-BE49-F238E27FC236}">
                <a16:creationId xmlns:a16="http://schemas.microsoft.com/office/drawing/2014/main" id="{D7BCB6AC-82EC-F187-0D0F-E7534AA495D0}"/>
              </a:ext>
            </a:extLst>
          </p:cNvPr>
          <p:cNvPicPr>
            <a:picLocks noChangeAspect="1"/>
          </p:cNvPicPr>
          <p:nvPr/>
        </p:nvPicPr>
        <p:blipFill>
          <a:blip r:embed="rId6"/>
          <a:stretch>
            <a:fillRect/>
          </a:stretch>
        </p:blipFill>
        <p:spPr>
          <a:xfrm>
            <a:off x="2646220" y="1698405"/>
            <a:ext cx="7029450" cy="4716759"/>
          </a:xfrm>
          <a:prstGeom prst="rect">
            <a:avLst/>
          </a:prstGeom>
        </p:spPr>
      </p:pic>
      <p:cxnSp>
        <p:nvCxnSpPr>
          <p:cNvPr id="13" name="Straight Arrow Connector 12">
            <a:extLst>
              <a:ext uri="{FF2B5EF4-FFF2-40B4-BE49-F238E27FC236}">
                <a16:creationId xmlns:a16="http://schemas.microsoft.com/office/drawing/2014/main" id="{018C627D-896A-5C40-241B-95B07255DC2D}"/>
              </a:ext>
            </a:extLst>
          </p:cNvPr>
          <p:cNvCxnSpPr/>
          <p:nvPr/>
        </p:nvCxnSpPr>
        <p:spPr>
          <a:xfrm>
            <a:off x="6184322" y="1603662"/>
            <a:ext cx="8659" cy="5022271"/>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5DF4ECA-6ED3-F570-83F1-3D0AD0736AC2}"/>
              </a:ext>
            </a:extLst>
          </p:cNvPr>
          <p:cNvCxnSpPr>
            <a:cxnSpLocks/>
          </p:cNvCxnSpPr>
          <p:nvPr/>
        </p:nvCxnSpPr>
        <p:spPr>
          <a:xfrm flipH="1" flipV="1">
            <a:off x="2495548" y="4010888"/>
            <a:ext cx="7325590" cy="1732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AB0F2C-E176-2694-3EDB-DEA877194C75}"/>
              </a:ext>
            </a:extLst>
          </p:cNvPr>
          <p:cNvCxnSpPr/>
          <p:nvPr/>
        </p:nvCxnSpPr>
        <p:spPr>
          <a:xfrm flipH="1">
            <a:off x="2076450" y="5482937"/>
            <a:ext cx="1475509" cy="455467"/>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9AB3421-2907-AB50-ED8E-B11A6854A108}"/>
              </a:ext>
            </a:extLst>
          </p:cNvPr>
          <p:cNvCxnSpPr>
            <a:cxnSpLocks/>
          </p:cNvCxnSpPr>
          <p:nvPr/>
        </p:nvCxnSpPr>
        <p:spPr>
          <a:xfrm flipH="1" flipV="1">
            <a:off x="2266949" y="1764722"/>
            <a:ext cx="1007919" cy="860714"/>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0940699-CB89-C6B9-B2B3-BFFC13FC2B31}"/>
              </a:ext>
            </a:extLst>
          </p:cNvPr>
          <p:cNvCxnSpPr>
            <a:cxnSpLocks/>
          </p:cNvCxnSpPr>
          <p:nvPr/>
        </p:nvCxnSpPr>
        <p:spPr>
          <a:xfrm flipV="1">
            <a:off x="7076209" y="2483427"/>
            <a:ext cx="2983922" cy="497033"/>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3A4EA24-E515-C13B-860A-5068BFF3F588}"/>
              </a:ext>
            </a:extLst>
          </p:cNvPr>
          <p:cNvCxnSpPr>
            <a:cxnSpLocks/>
          </p:cNvCxnSpPr>
          <p:nvPr/>
        </p:nvCxnSpPr>
        <p:spPr>
          <a:xfrm>
            <a:off x="8686799" y="4565072"/>
            <a:ext cx="1477241" cy="135081"/>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B7537040-AC9E-F6A4-AFCB-501B665CEB06}"/>
              </a:ext>
            </a:extLst>
          </p:cNvPr>
          <p:cNvSpPr txBox="1"/>
          <p:nvPr/>
        </p:nvSpPr>
        <p:spPr>
          <a:xfrm>
            <a:off x="1082386" y="1593272"/>
            <a:ext cx="12382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dirty="0">
                <a:cs typeface="Calibri"/>
              </a:rPr>
              <a:t>Tree</a:t>
            </a:r>
          </a:p>
          <a:p>
            <a:r>
              <a:rPr lang="en-GB" sz="2400" dirty="0">
                <a:cs typeface="Calibri"/>
              </a:rPr>
              <a:t>Leaf</a:t>
            </a:r>
          </a:p>
          <a:p>
            <a:r>
              <a:rPr lang="en-GB" sz="2400" dirty="0">
                <a:cs typeface="Calibri"/>
              </a:rPr>
              <a:t>Trunk</a:t>
            </a:r>
          </a:p>
        </p:txBody>
      </p:sp>
      <p:sp>
        <p:nvSpPr>
          <p:cNvPr id="21" name="TextBox 20">
            <a:extLst>
              <a:ext uri="{FF2B5EF4-FFF2-40B4-BE49-F238E27FC236}">
                <a16:creationId xmlns:a16="http://schemas.microsoft.com/office/drawing/2014/main" id="{37E98B58-D73D-B5AF-ED91-BD599E21CD99}"/>
              </a:ext>
            </a:extLst>
          </p:cNvPr>
          <p:cNvSpPr txBox="1"/>
          <p:nvPr/>
        </p:nvSpPr>
        <p:spPr>
          <a:xfrm>
            <a:off x="969818" y="5290704"/>
            <a:ext cx="12382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dirty="0">
                <a:cs typeface="Calibri"/>
              </a:rPr>
              <a:t>Water</a:t>
            </a:r>
            <a:endParaRPr lang="en-US" dirty="0">
              <a:cs typeface="Calibri"/>
            </a:endParaRPr>
          </a:p>
          <a:p>
            <a:r>
              <a:rPr lang="en-GB" sz="2400" dirty="0">
                <a:cs typeface="Calibri"/>
              </a:rPr>
              <a:t>Lake</a:t>
            </a:r>
          </a:p>
          <a:p>
            <a:r>
              <a:rPr lang="en-GB" sz="2400" dirty="0">
                <a:cs typeface="Calibri"/>
              </a:rPr>
              <a:t>Fish</a:t>
            </a:r>
          </a:p>
        </p:txBody>
      </p:sp>
      <p:sp>
        <p:nvSpPr>
          <p:cNvPr id="22" name="TextBox 21">
            <a:extLst>
              <a:ext uri="{FF2B5EF4-FFF2-40B4-BE49-F238E27FC236}">
                <a16:creationId xmlns:a16="http://schemas.microsoft.com/office/drawing/2014/main" id="{60190FE1-1778-5A09-8DD9-096988E96650}"/>
              </a:ext>
            </a:extLst>
          </p:cNvPr>
          <p:cNvSpPr txBox="1"/>
          <p:nvPr/>
        </p:nvSpPr>
        <p:spPr>
          <a:xfrm>
            <a:off x="10148455" y="1783772"/>
            <a:ext cx="154997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dirty="0">
                <a:cs typeface="Calibri"/>
              </a:rPr>
              <a:t>Waterfall</a:t>
            </a:r>
            <a:endParaRPr lang="en-US" dirty="0">
              <a:cs typeface="Calibri"/>
            </a:endParaRPr>
          </a:p>
          <a:p>
            <a:r>
              <a:rPr lang="en-GB" sz="2400" dirty="0">
                <a:cs typeface="Calibri"/>
              </a:rPr>
              <a:t>Cliff</a:t>
            </a:r>
          </a:p>
        </p:txBody>
      </p:sp>
      <p:sp>
        <p:nvSpPr>
          <p:cNvPr id="23" name="TextBox 22">
            <a:extLst>
              <a:ext uri="{FF2B5EF4-FFF2-40B4-BE49-F238E27FC236}">
                <a16:creationId xmlns:a16="http://schemas.microsoft.com/office/drawing/2014/main" id="{B5973831-3D38-1DA0-0F46-01CE1FC4AC83}"/>
              </a:ext>
            </a:extLst>
          </p:cNvPr>
          <p:cNvSpPr txBox="1"/>
          <p:nvPr/>
        </p:nvSpPr>
        <p:spPr>
          <a:xfrm>
            <a:off x="10217726" y="4372840"/>
            <a:ext cx="200024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Rock - </a:t>
            </a:r>
            <a:r>
              <a:rPr lang="en-GB" sz="2400" dirty="0">
                <a:highlight>
                  <a:srgbClr val="00FF00"/>
                </a:highlight>
                <a:cs typeface="Calibri"/>
              </a:rPr>
              <a:t>smooth</a:t>
            </a:r>
            <a:endParaRPr lang="en-US" dirty="0">
              <a:highlight>
                <a:srgbClr val="00FF00"/>
              </a:highlight>
            </a:endParaRPr>
          </a:p>
          <a:p>
            <a:r>
              <a:rPr lang="en-GB" sz="2400" dirty="0">
                <a:cs typeface="Calibri"/>
              </a:rPr>
              <a:t>Stone</a:t>
            </a:r>
          </a:p>
        </p:txBody>
      </p:sp>
      <p:sp>
        <p:nvSpPr>
          <p:cNvPr id="24" name="Rectangle 23">
            <a:extLst>
              <a:ext uri="{FF2B5EF4-FFF2-40B4-BE49-F238E27FC236}">
                <a16:creationId xmlns:a16="http://schemas.microsoft.com/office/drawing/2014/main" id="{858510A9-1B59-4AA9-93FB-0E6FEA6AD0ED}"/>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25" name="Picture 24">
            <a:extLst>
              <a:ext uri="{FF2B5EF4-FFF2-40B4-BE49-F238E27FC236}">
                <a16:creationId xmlns:a16="http://schemas.microsoft.com/office/drawing/2014/main" id="{AAC855F7-ED0A-4263-A017-C3E00EEEC262}"/>
              </a:ext>
            </a:extLst>
          </p:cNvPr>
          <p:cNvPicPr>
            <a:picLocks noChangeAspect="1"/>
          </p:cNvPicPr>
          <p:nvPr/>
        </p:nvPicPr>
        <p:blipFill>
          <a:blip r:embed="rId7"/>
          <a:stretch>
            <a:fillRect/>
          </a:stretch>
        </p:blipFill>
        <p:spPr>
          <a:xfrm>
            <a:off x="10056667" y="6000962"/>
            <a:ext cx="1950834" cy="649494"/>
          </a:xfrm>
          <a:prstGeom prst="rect">
            <a:avLst/>
          </a:prstGeom>
        </p:spPr>
      </p:pic>
    </p:spTree>
    <p:extLst>
      <p:ext uri="{BB962C8B-B14F-4D97-AF65-F5344CB8AC3E}">
        <p14:creationId xmlns:p14="http://schemas.microsoft.com/office/powerpoint/2010/main" val="3838385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err="1"/>
              <a:t>Practising</a:t>
            </a:r>
            <a:r>
              <a:rPr lang="en-US" sz="2000" b="1" dirty="0"/>
              <a:t>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5308" y="3212728"/>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229571" y="624904"/>
            <a:ext cx="10163086" cy="95410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cs typeface="Calibri"/>
              </a:rPr>
              <a:t>Next, write down any </a:t>
            </a:r>
            <a:r>
              <a:rPr lang="en-GB" sz="2400" dirty="0">
                <a:highlight>
                  <a:srgbClr val="00FFFF"/>
                </a:highlight>
                <a:cs typeface="Calibri"/>
              </a:rPr>
              <a:t>verbs</a:t>
            </a:r>
            <a:r>
              <a:rPr lang="en-GB" sz="2400" dirty="0">
                <a:cs typeface="Calibri"/>
              </a:rPr>
              <a:t> and </a:t>
            </a:r>
            <a:r>
              <a:rPr lang="en-GB" sz="2400" dirty="0">
                <a:highlight>
                  <a:srgbClr val="FF00FF"/>
                </a:highlight>
                <a:cs typeface="Calibri"/>
              </a:rPr>
              <a:t>adverbs</a:t>
            </a:r>
            <a:r>
              <a:rPr lang="en-GB" sz="2400" dirty="0">
                <a:cs typeface="Calibri"/>
              </a:rPr>
              <a:t> that you can think of for these nouns.</a:t>
            </a:r>
            <a:endParaRPr lang="en-GB" sz="2400" b="1" u="sng" dirty="0">
              <a:cs typeface="Calibri"/>
            </a:endParaRPr>
          </a:p>
          <a:p>
            <a:pPr marL="514350" indent="-514350" algn="ctr">
              <a:buAutoNum type="arabicPeriod"/>
            </a:pPr>
            <a:endParaRPr lang="en-GB" sz="3200" b="1"/>
          </a:p>
        </p:txBody>
      </p:sp>
      <p:pic>
        <p:nvPicPr>
          <p:cNvPr id="4" name="Picture 12" descr="A picture containing tree, nature, water, waterfall&#10;&#10;Description automatically generated">
            <a:extLst>
              <a:ext uri="{FF2B5EF4-FFF2-40B4-BE49-F238E27FC236}">
                <a16:creationId xmlns:a16="http://schemas.microsoft.com/office/drawing/2014/main" id="{D7BCB6AC-82EC-F187-0D0F-E7534AA495D0}"/>
              </a:ext>
            </a:extLst>
          </p:cNvPr>
          <p:cNvPicPr>
            <a:picLocks noChangeAspect="1"/>
          </p:cNvPicPr>
          <p:nvPr/>
        </p:nvPicPr>
        <p:blipFill>
          <a:blip r:embed="rId6"/>
          <a:stretch>
            <a:fillRect/>
          </a:stretch>
        </p:blipFill>
        <p:spPr>
          <a:xfrm>
            <a:off x="2646220" y="1698405"/>
            <a:ext cx="7029450" cy="4716759"/>
          </a:xfrm>
          <a:prstGeom prst="rect">
            <a:avLst/>
          </a:prstGeom>
        </p:spPr>
      </p:pic>
      <p:cxnSp>
        <p:nvCxnSpPr>
          <p:cNvPr id="13" name="Straight Arrow Connector 12">
            <a:extLst>
              <a:ext uri="{FF2B5EF4-FFF2-40B4-BE49-F238E27FC236}">
                <a16:creationId xmlns:a16="http://schemas.microsoft.com/office/drawing/2014/main" id="{018C627D-896A-5C40-241B-95B07255DC2D}"/>
              </a:ext>
            </a:extLst>
          </p:cNvPr>
          <p:cNvCxnSpPr/>
          <p:nvPr/>
        </p:nvCxnSpPr>
        <p:spPr>
          <a:xfrm>
            <a:off x="6184322" y="1603662"/>
            <a:ext cx="8659" cy="5022271"/>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5DF4ECA-6ED3-F570-83F1-3D0AD0736AC2}"/>
              </a:ext>
            </a:extLst>
          </p:cNvPr>
          <p:cNvCxnSpPr>
            <a:cxnSpLocks/>
          </p:cNvCxnSpPr>
          <p:nvPr/>
        </p:nvCxnSpPr>
        <p:spPr>
          <a:xfrm flipH="1" flipV="1">
            <a:off x="2495548" y="4010888"/>
            <a:ext cx="7325590" cy="17320"/>
          </a:xfrm>
          <a:prstGeom prst="straightConnector1">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AB0F2C-E176-2694-3EDB-DEA877194C75}"/>
              </a:ext>
            </a:extLst>
          </p:cNvPr>
          <p:cNvCxnSpPr/>
          <p:nvPr/>
        </p:nvCxnSpPr>
        <p:spPr>
          <a:xfrm flipH="1">
            <a:off x="2076450" y="5482937"/>
            <a:ext cx="1475509" cy="455467"/>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99AB3421-2907-AB50-ED8E-B11A6854A108}"/>
              </a:ext>
            </a:extLst>
          </p:cNvPr>
          <p:cNvCxnSpPr>
            <a:cxnSpLocks/>
          </p:cNvCxnSpPr>
          <p:nvPr/>
        </p:nvCxnSpPr>
        <p:spPr>
          <a:xfrm flipH="1" flipV="1">
            <a:off x="2266949" y="1764722"/>
            <a:ext cx="1007919" cy="860714"/>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0940699-CB89-C6B9-B2B3-BFFC13FC2B31}"/>
              </a:ext>
            </a:extLst>
          </p:cNvPr>
          <p:cNvCxnSpPr>
            <a:cxnSpLocks/>
          </p:cNvCxnSpPr>
          <p:nvPr/>
        </p:nvCxnSpPr>
        <p:spPr>
          <a:xfrm flipV="1">
            <a:off x="7076209" y="2483427"/>
            <a:ext cx="2983922" cy="497033"/>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3A4EA24-E515-C13B-860A-5068BFF3F588}"/>
              </a:ext>
            </a:extLst>
          </p:cNvPr>
          <p:cNvCxnSpPr>
            <a:cxnSpLocks/>
          </p:cNvCxnSpPr>
          <p:nvPr/>
        </p:nvCxnSpPr>
        <p:spPr>
          <a:xfrm>
            <a:off x="8686799" y="4565072"/>
            <a:ext cx="1477241" cy="135081"/>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B7537040-AC9E-F6A4-AFCB-501B665CEB06}"/>
              </a:ext>
            </a:extLst>
          </p:cNvPr>
          <p:cNvSpPr txBox="1"/>
          <p:nvPr/>
        </p:nvSpPr>
        <p:spPr>
          <a:xfrm>
            <a:off x="1082386" y="1593272"/>
            <a:ext cx="123825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dirty="0">
                <a:cs typeface="Calibri"/>
              </a:rPr>
              <a:t>Tree</a:t>
            </a:r>
          </a:p>
          <a:p>
            <a:r>
              <a:rPr lang="en-GB" sz="2400" dirty="0">
                <a:cs typeface="Calibri"/>
              </a:rPr>
              <a:t>Leaf</a:t>
            </a:r>
          </a:p>
          <a:p>
            <a:r>
              <a:rPr lang="en-GB" sz="2400" dirty="0">
                <a:cs typeface="Calibri"/>
              </a:rPr>
              <a:t>Trunk</a:t>
            </a:r>
          </a:p>
        </p:txBody>
      </p:sp>
      <p:sp>
        <p:nvSpPr>
          <p:cNvPr id="21" name="TextBox 20">
            <a:extLst>
              <a:ext uri="{FF2B5EF4-FFF2-40B4-BE49-F238E27FC236}">
                <a16:creationId xmlns:a16="http://schemas.microsoft.com/office/drawing/2014/main" id="{37E98B58-D73D-B5AF-ED91-BD599E21CD99}"/>
              </a:ext>
            </a:extLst>
          </p:cNvPr>
          <p:cNvSpPr txBox="1"/>
          <p:nvPr/>
        </p:nvSpPr>
        <p:spPr>
          <a:xfrm>
            <a:off x="1004454" y="5056909"/>
            <a:ext cx="123825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Water - </a:t>
            </a:r>
            <a:r>
              <a:rPr lang="en-GB" sz="2400" dirty="0">
                <a:highlight>
                  <a:srgbClr val="00FFFF"/>
                </a:highlight>
                <a:cs typeface="Calibri"/>
              </a:rPr>
              <a:t>rushed</a:t>
            </a:r>
            <a:endParaRPr lang="en-US" dirty="0">
              <a:highlight>
                <a:srgbClr val="00FFFF"/>
              </a:highlight>
              <a:cs typeface="Calibri"/>
            </a:endParaRPr>
          </a:p>
          <a:p>
            <a:r>
              <a:rPr lang="en-GB" sz="2400" dirty="0">
                <a:cs typeface="Calibri"/>
              </a:rPr>
              <a:t>Lake</a:t>
            </a:r>
          </a:p>
          <a:p>
            <a:r>
              <a:rPr lang="en-GB" sz="2400" dirty="0">
                <a:cs typeface="Calibri"/>
              </a:rPr>
              <a:t>Fish</a:t>
            </a:r>
          </a:p>
        </p:txBody>
      </p:sp>
      <p:sp>
        <p:nvSpPr>
          <p:cNvPr id="22" name="TextBox 21">
            <a:extLst>
              <a:ext uri="{FF2B5EF4-FFF2-40B4-BE49-F238E27FC236}">
                <a16:creationId xmlns:a16="http://schemas.microsoft.com/office/drawing/2014/main" id="{60190FE1-1778-5A09-8DD9-096988E96650}"/>
              </a:ext>
            </a:extLst>
          </p:cNvPr>
          <p:cNvSpPr txBox="1"/>
          <p:nvPr/>
        </p:nvSpPr>
        <p:spPr>
          <a:xfrm>
            <a:off x="10148455" y="1783772"/>
            <a:ext cx="154997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Waterfall - </a:t>
            </a:r>
            <a:r>
              <a:rPr lang="en-GB" sz="2400" dirty="0">
                <a:highlight>
                  <a:srgbClr val="00FFFF"/>
                </a:highlight>
                <a:cs typeface="Calibri"/>
              </a:rPr>
              <a:t>crashed</a:t>
            </a:r>
            <a:endParaRPr lang="en-US" dirty="0">
              <a:highlight>
                <a:srgbClr val="00FFFF"/>
              </a:highlight>
              <a:cs typeface="Calibri"/>
            </a:endParaRPr>
          </a:p>
          <a:p>
            <a:r>
              <a:rPr lang="en-GB" sz="2400" dirty="0">
                <a:cs typeface="Calibri"/>
              </a:rPr>
              <a:t>Cliff</a:t>
            </a:r>
          </a:p>
        </p:txBody>
      </p:sp>
      <p:sp>
        <p:nvSpPr>
          <p:cNvPr id="23" name="TextBox 22">
            <a:extLst>
              <a:ext uri="{FF2B5EF4-FFF2-40B4-BE49-F238E27FC236}">
                <a16:creationId xmlns:a16="http://schemas.microsoft.com/office/drawing/2014/main" id="{B5973831-3D38-1DA0-0F46-01CE1FC4AC83}"/>
              </a:ext>
            </a:extLst>
          </p:cNvPr>
          <p:cNvSpPr txBox="1"/>
          <p:nvPr/>
        </p:nvSpPr>
        <p:spPr>
          <a:xfrm>
            <a:off x="10217726" y="4372840"/>
            <a:ext cx="200024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a:rPr>
              <a:t>Rock - </a:t>
            </a:r>
            <a:r>
              <a:rPr lang="en-GB" sz="2400" dirty="0">
                <a:highlight>
                  <a:srgbClr val="00FF00"/>
                </a:highlight>
                <a:cs typeface="Calibri"/>
              </a:rPr>
              <a:t>smooth</a:t>
            </a:r>
            <a:endParaRPr lang="en-US" dirty="0">
              <a:highlight>
                <a:srgbClr val="00FF00"/>
              </a:highlight>
            </a:endParaRPr>
          </a:p>
          <a:p>
            <a:r>
              <a:rPr lang="en-GB" sz="2400" dirty="0">
                <a:cs typeface="Calibri"/>
              </a:rPr>
              <a:t>Stone</a:t>
            </a:r>
          </a:p>
        </p:txBody>
      </p:sp>
      <p:sp>
        <p:nvSpPr>
          <p:cNvPr id="24" name="Rectangle 23">
            <a:extLst>
              <a:ext uri="{FF2B5EF4-FFF2-40B4-BE49-F238E27FC236}">
                <a16:creationId xmlns:a16="http://schemas.microsoft.com/office/drawing/2014/main" id="{8660E773-9C63-4521-9D24-4B593D5253CF}"/>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25" name="Picture 24">
            <a:extLst>
              <a:ext uri="{FF2B5EF4-FFF2-40B4-BE49-F238E27FC236}">
                <a16:creationId xmlns:a16="http://schemas.microsoft.com/office/drawing/2014/main" id="{4E962A59-5DB0-4C4E-9B58-F902CF224102}"/>
              </a:ext>
            </a:extLst>
          </p:cNvPr>
          <p:cNvPicPr>
            <a:picLocks noChangeAspect="1"/>
          </p:cNvPicPr>
          <p:nvPr/>
        </p:nvPicPr>
        <p:blipFill>
          <a:blip r:embed="rId7"/>
          <a:stretch>
            <a:fillRect/>
          </a:stretch>
        </p:blipFill>
        <p:spPr>
          <a:xfrm>
            <a:off x="10079186" y="6106644"/>
            <a:ext cx="1950834" cy="649494"/>
          </a:xfrm>
          <a:prstGeom prst="rect">
            <a:avLst/>
          </a:prstGeom>
        </p:spPr>
      </p:pic>
    </p:spTree>
    <p:extLst>
      <p:ext uri="{BB962C8B-B14F-4D97-AF65-F5344CB8AC3E}">
        <p14:creationId xmlns:p14="http://schemas.microsoft.com/office/powerpoint/2010/main" val="223259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err="1"/>
              <a:t>Practising</a:t>
            </a:r>
            <a:r>
              <a:rPr lang="en-US" sz="2000" b="1" dirty="0"/>
              <a:t>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33967" y="3221387"/>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575934" y="624904"/>
            <a:ext cx="9730132" cy="1208988"/>
          </a:xfrm>
          <a:prstGeom prst="rect">
            <a:avLst/>
          </a:prstGeom>
          <a:ln w="28575">
            <a:solidFill>
              <a:srgbClr val="E2B3F5"/>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ea typeface="+mn-lt"/>
                <a:cs typeface="+mn-lt"/>
              </a:rPr>
              <a:t>Split the image in four parts to guide your sentences. When you write, avoid using second person completely - 'you could see …'. Ideally, use third person perspective but it is okay to use first person too.</a:t>
            </a:r>
            <a:endParaRPr lang="en-US" sz="2400" dirty="0">
              <a:cs typeface="Calibri"/>
            </a:endParaRPr>
          </a:p>
        </p:txBody>
      </p:sp>
      <p:pic>
        <p:nvPicPr>
          <p:cNvPr id="24" name="Picture 12" descr="A picture containing tree, nature, water, waterfall&#10;&#10;Description automatically generated">
            <a:extLst>
              <a:ext uri="{FF2B5EF4-FFF2-40B4-BE49-F238E27FC236}">
                <a16:creationId xmlns:a16="http://schemas.microsoft.com/office/drawing/2014/main" id="{B1F49095-601B-6265-6A0F-0B430206B6C2}"/>
              </a:ext>
            </a:extLst>
          </p:cNvPr>
          <p:cNvPicPr>
            <a:picLocks noChangeAspect="1"/>
          </p:cNvPicPr>
          <p:nvPr/>
        </p:nvPicPr>
        <p:blipFill>
          <a:blip r:embed="rId6"/>
          <a:stretch>
            <a:fillRect/>
          </a:stretch>
        </p:blipFill>
        <p:spPr>
          <a:xfrm>
            <a:off x="6464879" y="2174655"/>
            <a:ext cx="5410201" cy="3669010"/>
          </a:xfrm>
          <a:prstGeom prst="rect">
            <a:avLst/>
          </a:prstGeom>
        </p:spPr>
      </p:pic>
      <p:sp>
        <p:nvSpPr>
          <p:cNvPr id="25" name="TextBox 24">
            <a:extLst>
              <a:ext uri="{FF2B5EF4-FFF2-40B4-BE49-F238E27FC236}">
                <a16:creationId xmlns:a16="http://schemas.microsoft.com/office/drawing/2014/main" id="{681F6348-6FA4-14BB-ECD5-A70C79AFD53A}"/>
              </a:ext>
            </a:extLst>
          </p:cNvPr>
          <p:cNvSpPr txBox="1"/>
          <p:nvPr/>
        </p:nvSpPr>
        <p:spPr>
          <a:xfrm>
            <a:off x="995793" y="2130135"/>
            <a:ext cx="5472544"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ea typeface="+mn-lt"/>
                <a:cs typeface="+mn-lt"/>
              </a:rPr>
              <a:t>Now, we will focus on piecing this together. You should now have a selection of verbs, adjectives, adverbs and nouns. Through doing this, you will have subconsciously thought about the 5 senses too! </a:t>
            </a:r>
            <a:r>
              <a:rPr lang="en-GB" sz="2000" b="1" dirty="0">
                <a:ea typeface="+mn-lt"/>
                <a:cs typeface="+mn-lt"/>
              </a:rPr>
              <a:t>Think about your vocabulary.</a:t>
            </a:r>
            <a:endParaRPr lang="en-US" sz="2000" b="1" dirty="0">
              <a:ea typeface="+mn-lt"/>
              <a:cs typeface="+mn-lt"/>
            </a:endParaRPr>
          </a:p>
          <a:p>
            <a:endParaRPr lang="en-GB" sz="2000" dirty="0">
              <a:ea typeface="+mn-lt"/>
              <a:cs typeface="+mn-lt"/>
            </a:endParaRPr>
          </a:p>
          <a:p>
            <a:r>
              <a:rPr lang="en-GB" sz="2000" dirty="0">
                <a:ea typeface="+mn-lt"/>
                <a:cs typeface="+mn-lt"/>
              </a:rPr>
              <a:t>Write a minimum of </a:t>
            </a:r>
            <a:r>
              <a:rPr lang="en-GB" sz="2000" b="1" dirty="0">
                <a:ea typeface="+mn-lt"/>
                <a:cs typeface="+mn-lt"/>
              </a:rPr>
              <a:t>two sentences</a:t>
            </a:r>
            <a:r>
              <a:rPr lang="en-GB" sz="2000" dirty="0">
                <a:ea typeface="+mn-lt"/>
                <a:cs typeface="+mn-lt"/>
              </a:rPr>
              <a:t> for each quarter (you would need to write more than this in the exam). A good way to write in third person is to imagine that you are a camera lens, describing what the lens can see. </a:t>
            </a:r>
            <a:endParaRPr lang="en-US" sz="2000" dirty="0">
              <a:ea typeface="+mn-lt"/>
              <a:cs typeface="+mn-lt"/>
            </a:endParaRPr>
          </a:p>
          <a:p>
            <a:endParaRPr lang="en-GB" sz="2000" dirty="0">
              <a:cs typeface="Calibri"/>
            </a:endParaRPr>
          </a:p>
          <a:p>
            <a:r>
              <a:rPr lang="en-GB" sz="2000" i="1" dirty="0">
                <a:solidFill>
                  <a:srgbClr val="FF0000"/>
                </a:solidFill>
                <a:cs typeface="Calibri"/>
              </a:rPr>
              <a:t>A torrent of water crashed from the powerful waterfall … </a:t>
            </a:r>
          </a:p>
        </p:txBody>
      </p:sp>
      <p:sp>
        <p:nvSpPr>
          <p:cNvPr id="14" name="Rectangle 13">
            <a:extLst>
              <a:ext uri="{FF2B5EF4-FFF2-40B4-BE49-F238E27FC236}">
                <a16:creationId xmlns:a16="http://schemas.microsoft.com/office/drawing/2014/main" id="{56DD0024-97A5-4855-94E3-23E9AF5D341C}"/>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6" name="Picture 15">
            <a:extLst>
              <a:ext uri="{FF2B5EF4-FFF2-40B4-BE49-F238E27FC236}">
                <a16:creationId xmlns:a16="http://schemas.microsoft.com/office/drawing/2014/main" id="{B3B1A285-D4C2-40B8-AF22-3318E6609BEA}"/>
              </a:ext>
            </a:extLst>
          </p:cNvPr>
          <p:cNvPicPr>
            <a:picLocks noChangeAspect="1"/>
          </p:cNvPicPr>
          <p:nvPr/>
        </p:nvPicPr>
        <p:blipFill>
          <a:blip r:embed="rId7"/>
          <a:stretch>
            <a:fillRect/>
          </a:stretch>
        </p:blipFill>
        <p:spPr>
          <a:xfrm>
            <a:off x="10079186" y="6106644"/>
            <a:ext cx="1950834" cy="649494"/>
          </a:xfrm>
          <a:prstGeom prst="rect">
            <a:avLst/>
          </a:prstGeom>
        </p:spPr>
      </p:pic>
    </p:spTree>
    <p:extLst>
      <p:ext uri="{BB962C8B-B14F-4D97-AF65-F5344CB8AC3E}">
        <p14:creationId xmlns:p14="http://schemas.microsoft.com/office/powerpoint/2010/main" val="60933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Top tips for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28745" y="4573168"/>
            <a:ext cx="760586" cy="1273014"/>
          </a:xfrm>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3469" y="-11375"/>
                  <a:pt x="229894" y="20945"/>
                  <a:pt x="372687" y="0"/>
                </a:cubicBezTo>
                <a:cubicBezTo>
                  <a:pt x="533351" y="-13377"/>
                  <a:pt x="631816" y="-15366"/>
                  <a:pt x="760586" y="0"/>
                </a:cubicBezTo>
                <a:cubicBezTo>
                  <a:pt x="726457" y="310645"/>
                  <a:pt x="781377" y="467029"/>
                  <a:pt x="760586" y="661967"/>
                </a:cubicBezTo>
                <a:cubicBezTo>
                  <a:pt x="715145" y="863683"/>
                  <a:pt x="795531" y="1095715"/>
                  <a:pt x="760586" y="1273014"/>
                </a:cubicBezTo>
                <a:cubicBezTo>
                  <a:pt x="659106" y="1264175"/>
                  <a:pt x="528417" y="1281768"/>
                  <a:pt x="395505" y="1273014"/>
                </a:cubicBezTo>
                <a:cubicBezTo>
                  <a:pt x="255028" y="1254658"/>
                  <a:pt x="158795" y="1266659"/>
                  <a:pt x="0" y="1273014"/>
                </a:cubicBezTo>
                <a:cubicBezTo>
                  <a:pt x="-8682" y="1041384"/>
                  <a:pt x="-3960" y="930012"/>
                  <a:pt x="0" y="661967"/>
                </a:cubicBezTo>
                <a:cubicBezTo>
                  <a:pt x="-9098" y="441195"/>
                  <a:pt x="44587" y="284997"/>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60586"/>
                      <a:gd name="connsiteY0" fmla="*/ 0 h 1273014"/>
                      <a:gd name="connsiteX1" fmla="*/ 372687 w 760586"/>
                      <a:gd name="connsiteY1" fmla="*/ 0 h 1273014"/>
                      <a:gd name="connsiteX2" fmla="*/ 760586 w 760586"/>
                      <a:gd name="connsiteY2" fmla="*/ 0 h 1273014"/>
                      <a:gd name="connsiteX3" fmla="*/ 760586 w 760586"/>
                      <a:gd name="connsiteY3" fmla="*/ 661967 h 1273014"/>
                      <a:gd name="connsiteX4" fmla="*/ 760586 w 760586"/>
                      <a:gd name="connsiteY4" fmla="*/ 1273014 h 1273014"/>
                      <a:gd name="connsiteX5" fmla="*/ 395505 w 760586"/>
                      <a:gd name="connsiteY5" fmla="*/ 1273014 h 1273014"/>
                      <a:gd name="connsiteX6" fmla="*/ 0 w 760586"/>
                      <a:gd name="connsiteY6" fmla="*/ 1273014 h 1273014"/>
                      <a:gd name="connsiteX7" fmla="*/ 0 w 760586"/>
                      <a:gd name="connsiteY7" fmla="*/ 661967 h 1273014"/>
                      <a:gd name="connsiteX8" fmla="*/ 0 w 760586"/>
                      <a:gd name="connsiteY8" fmla="*/ 0 h 127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0586" h="1273014" extrusionOk="0">
                        <a:moveTo>
                          <a:pt x="0" y="0"/>
                        </a:moveTo>
                        <a:cubicBezTo>
                          <a:pt x="167754" y="-8732"/>
                          <a:pt x="236390" y="18507"/>
                          <a:pt x="372687" y="0"/>
                        </a:cubicBezTo>
                        <a:cubicBezTo>
                          <a:pt x="508984" y="-18507"/>
                          <a:pt x="654076" y="-16074"/>
                          <a:pt x="760586" y="0"/>
                        </a:cubicBezTo>
                        <a:cubicBezTo>
                          <a:pt x="731023" y="306186"/>
                          <a:pt x="784713" y="448590"/>
                          <a:pt x="760586" y="661967"/>
                        </a:cubicBezTo>
                        <a:cubicBezTo>
                          <a:pt x="736459" y="875344"/>
                          <a:pt x="778679" y="1087663"/>
                          <a:pt x="760586" y="1273014"/>
                        </a:cubicBezTo>
                        <a:cubicBezTo>
                          <a:pt x="634406" y="1261245"/>
                          <a:pt x="524598" y="1289627"/>
                          <a:pt x="395505" y="1273014"/>
                        </a:cubicBezTo>
                        <a:cubicBezTo>
                          <a:pt x="266412" y="1256401"/>
                          <a:pt x="166238" y="1259652"/>
                          <a:pt x="0" y="1273014"/>
                        </a:cubicBezTo>
                        <a:cubicBezTo>
                          <a:pt x="-4052" y="1085539"/>
                          <a:pt x="24038" y="891103"/>
                          <a:pt x="0" y="661967"/>
                        </a:cubicBezTo>
                        <a:cubicBezTo>
                          <a:pt x="-24038" y="432831"/>
                          <a:pt x="21926" y="27954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solidFill>
                  <a:srgbClr val="FF0000"/>
                </a:solidFill>
              </a:rPr>
              <a:t>Title: How do I approach English Language Paper 1, Question 5?</a:t>
            </a:r>
            <a:endParaRPr lang="en-GB" sz="2400" b="1" u="sng" dirty="0">
              <a:solidFill>
                <a:srgbClr val="FF0000"/>
              </a:solidFill>
              <a:cs typeface="Calibri"/>
            </a:endParaRPr>
          </a:p>
          <a:p>
            <a:pPr marL="514350" indent="-514350" algn="ctr">
              <a:buAutoNum type="arabicPeriod"/>
            </a:pPr>
            <a:endParaRPr lang="en-GB" sz="3200" b="1"/>
          </a:p>
        </p:txBody>
      </p:sp>
      <p:sp>
        <p:nvSpPr>
          <p:cNvPr id="13" name="Content Placeholder 2">
            <a:extLst>
              <a:ext uri="{FF2B5EF4-FFF2-40B4-BE49-F238E27FC236}">
                <a16:creationId xmlns:a16="http://schemas.microsoft.com/office/drawing/2014/main" id="{B1D6DF41-A6ED-10D1-AEA3-21DAC920D6D7}"/>
              </a:ext>
            </a:extLst>
          </p:cNvPr>
          <p:cNvSpPr>
            <a:spLocks noGrp="1"/>
          </p:cNvSpPr>
          <p:nvPr/>
        </p:nvSpPr>
        <p:spPr>
          <a:xfrm>
            <a:off x="1587157" y="2176945"/>
            <a:ext cx="9292188" cy="46138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dirty="0">
                <a:cs typeface="Calibri"/>
              </a:rPr>
              <a:t>Write down your top tips to yourself to answer Question 5:</a:t>
            </a:r>
            <a:endParaRPr lang="en-GB" sz="2600" i="1" dirty="0">
              <a:cs typeface="Calibri"/>
            </a:endParaRPr>
          </a:p>
          <a:p>
            <a:pPr marL="457200" indent="-457200"/>
            <a:r>
              <a:rPr lang="en-GB" sz="2600" i="1" dirty="0">
                <a:solidFill>
                  <a:srgbClr val="FF0000"/>
                </a:solidFill>
                <a:cs typeface="Calibri"/>
              </a:rPr>
              <a:t>In Question 5, I should spend …</a:t>
            </a:r>
            <a:r>
              <a:rPr lang="en-GB" sz="2600" dirty="0">
                <a:cs typeface="Calibri"/>
              </a:rPr>
              <a:t> </a:t>
            </a:r>
            <a:br>
              <a:rPr lang="en-GB" sz="2600" dirty="0">
                <a:cs typeface="Calibri"/>
              </a:rPr>
            </a:br>
            <a:endParaRPr lang="en-GB" sz="2600" dirty="0">
              <a:cs typeface="Calibri"/>
            </a:endParaRPr>
          </a:p>
          <a:p>
            <a:pPr marL="457200" indent="-457200"/>
            <a:r>
              <a:rPr lang="en-GB" sz="2600" i="1" dirty="0">
                <a:solidFill>
                  <a:srgbClr val="FF0000"/>
                </a:solidFill>
                <a:cs typeface="Calibri"/>
              </a:rPr>
              <a:t>I should include … </a:t>
            </a:r>
            <a:br>
              <a:rPr lang="en-GB" sz="2600" dirty="0">
                <a:cs typeface="Calibri"/>
              </a:rPr>
            </a:br>
            <a:endParaRPr lang="en-GB" sz="2600" dirty="0">
              <a:cs typeface="Calibri"/>
            </a:endParaRPr>
          </a:p>
          <a:p>
            <a:pPr marL="457200" indent="-457200"/>
            <a:br>
              <a:rPr lang="en-GB" sz="2600" dirty="0">
                <a:cs typeface="Calibri"/>
              </a:rPr>
            </a:br>
            <a:endParaRPr lang="en-GB" sz="2600" dirty="0">
              <a:cs typeface="Calibri"/>
            </a:endParaRPr>
          </a:p>
          <a:p>
            <a:pPr marL="457200" indent="-457200"/>
            <a:br>
              <a:rPr lang="en-GB" sz="2600" dirty="0">
                <a:cs typeface="Calibri"/>
              </a:rPr>
            </a:br>
            <a:endParaRPr lang="en-GB" sz="2600" dirty="0">
              <a:cs typeface="Calibri"/>
            </a:endParaRPr>
          </a:p>
          <a:p>
            <a:pPr marL="457200" indent="-457200"/>
            <a:endParaRPr lang="en-GB" sz="2600" dirty="0">
              <a:cs typeface="Calibri"/>
            </a:endParaRPr>
          </a:p>
          <a:p>
            <a:pPr>
              <a:buNone/>
            </a:pPr>
            <a:endParaRPr lang="en-GB" sz="2600" dirty="0">
              <a:cs typeface="Calibri"/>
            </a:endParaRPr>
          </a:p>
          <a:p>
            <a:pPr marL="0" indent="0">
              <a:buNone/>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a:p>
            <a:pPr marL="514350" indent="-514350">
              <a:buAutoNum type="arabicPeriod"/>
            </a:pPr>
            <a:endParaRPr lang="en-GB" sz="2600" dirty="0">
              <a:cs typeface="Calibri"/>
            </a:endParaRPr>
          </a:p>
          <a:p>
            <a:pPr marL="0" indent="0">
              <a:buNone/>
            </a:pPr>
            <a:endParaRPr lang="en-GB" sz="2600" dirty="0">
              <a:cs typeface="Calibri"/>
            </a:endParaRPr>
          </a:p>
          <a:p>
            <a:pPr marL="514350" indent="-514350">
              <a:buAutoNum type="arabicPeriod"/>
            </a:pPr>
            <a:endParaRPr lang="en-GB" sz="2600" dirty="0">
              <a:cs typeface="Calibri"/>
            </a:endParaRPr>
          </a:p>
        </p:txBody>
      </p:sp>
      <p:pic>
        <p:nvPicPr>
          <p:cNvPr id="4" name="Picture 13" descr="Logo&#10;&#10;Description automatically generated">
            <a:extLst>
              <a:ext uri="{FF2B5EF4-FFF2-40B4-BE49-F238E27FC236}">
                <a16:creationId xmlns:a16="http://schemas.microsoft.com/office/drawing/2014/main" id="{10179609-9026-36F8-532B-BF947F9BF54C}"/>
              </a:ext>
            </a:extLst>
          </p:cNvPr>
          <p:cNvPicPr>
            <a:picLocks noChangeAspect="1"/>
          </p:cNvPicPr>
          <p:nvPr/>
        </p:nvPicPr>
        <p:blipFill>
          <a:blip r:embed="rId6"/>
          <a:stretch>
            <a:fillRect/>
          </a:stretch>
        </p:blipFill>
        <p:spPr>
          <a:xfrm>
            <a:off x="9834698" y="451993"/>
            <a:ext cx="2150533" cy="2367534"/>
          </a:xfrm>
          <a:prstGeom prst="rect">
            <a:avLst/>
          </a:prstGeom>
        </p:spPr>
      </p:pic>
      <p:sp>
        <p:nvSpPr>
          <p:cNvPr id="15" name="Rectangle 14">
            <a:extLst>
              <a:ext uri="{FF2B5EF4-FFF2-40B4-BE49-F238E27FC236}">
                <a16:creationId xmlns:a16="http://schemas.microsoft.com/office/drawing/2014/main" id="{EC5DA896-6F53-B340-051C-D7133D45A81E}"/>
              </a:ext>
            </a:extLst>
          </p:cNvPr>
          <p:cNvSpPr/>
          <p:nvPr/>
        </p:nvSpPr>
        <p:spPr>
          <a:xfrm>
            <a:off x="9702800" y="4060372"/>
            <a:ext cx="2225524" cy="2648857"/>
          </a:xfrm>
          <a:prstGeom prst="rect">
            <a:avLst/>
          </a:prstGeom>
          <a:solidFill>
            <a:srgbClr val="E2B3F5"/>
          </a:solidFill>
          <a:ln>
            <a:solidFill>
              <a:srgbClr val="E2B3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solidFill>
                  <a:schemeClr val="tx1"/>
                </a:solidFill>
                <a:cs typeface="Calibri"/>
              </a:rPr>
              <a:t>Paper 1:</a:t>
            </a:r>
          </a:p>
          <a:p>
            <a:pPr marL="285750" indent="-285750">
              <a:buFont typeface="Wingdings"/>
              <a:buChar char="q"/>
            </a:pPr>
            <a:r>
              <a:rPr lang="en-GB" sz="2800" dirty="0">
                <a:solidFill>
                  <a:schemeClr val="tx1"/>
                </a:solidFill>
                <a:cs typeface="Calibri"/>
              </a:rPr>
              <a:t>Question 1</a:t>
            </a:r>
          </a:p>
          <a:p>
            <a:pPr marL="285750" indent="-285750">
              <a:buFont typeface="Wingdings"/>
              <a:buChar char="q"/>
            </a:pPr>
            <a:r>
              <a:rPr lang="en-GB" sz="2800" dirty="0">
                <a:solidFill>
                  <a:schemeClr val="tx1"/>
                </a:solidFill>
                <a:cs typeface="Calibri"/>
              </a:rPr>
              <a:t>Question 2</a:t>
            </a:r>
          </a:p>
          <a:p>
            <a:pPr marL="285750" indent="-285750">
              <a:buFont typeface="Wingdings"/>
              <a:buChar char="q"/>
            </a:pPr>
            <a:r>
              <a:rPr lang="en-GB" sz="2800" dirty="0">
                <a:solidFill>
                  <a:schemeClr val="tx1"/>
                </a:solidFill>
                <a:cs typeface="Calibri"/>
              </a:rPr>
              <a:t>Question 3</a:t>
            </a:r>
          </a:p>
          <a:p>
            <a:pPr marL="285750" indent="-285750">
              <a:buFont typeface="Wingdings"/>
              <a:buChar char="q"/>
            </a:pPr>
            <a:r>
              <a:rPr lang="en-GB" sz="2800" dirty="0">
                <a:solidFill>
                  <a:schemeClr val="tx1"/>
                </a:solidFill>
                <a:cs typeface="Calibri"/>
              </a:rPr>
              <a:t>Question 4</a:t>
            </a:r>
          </a:p>
          <a:p>
            <a:pPr marL="285750" indent="-285750">
              <a:buFont typeface="Wingdings"/>
              <a:buChar char="q"/>
            </a:pPr>
            <a:r>
              <a:rPr lang="en-GB" sz="2800" dirty="0">
                <a:solidFill>
                  <a:schemeClr val="tx1"/>
                </a:solidFill>
                <a:cs typeface="Calibri"/>
              </a:rPr>
              <a:t>Question 5</a:t>
            </a:r>
          </a:p>
        </p:txBody>
      </p:sp>
      <p:pic>
        <p:nvPicPr>
          <p:cNvPr id="17" name="Picture 16">
            <a:extLst>
              <a:ext uri="{FF2B5EF4-FFF2-40B4-BE49-F238E27FC236}">
                <a16:creationId xmlns:a16="http://schemas.microsoft.com/office/drawing/2014/main" id="{DE8573BE-C16F-4608-81C8-43043B05EEDD}"/>
              </a:ext>
            </a:extLst>
          </p:cNvPr>
          <p:cNvPicPr>
            <a:picLocks noChangeAspect="1"/>
          </p:cNvPicPr>
          <p:nvPr/>
        </p:nvPicPr>
        <p:blipFill>
          <a:blip r:embed="rId7"/>
          <a:stretch>
            <a:fillRect/>
          </a:stretch>
        </p:blipFill>
        <p:spPr>
          <a:xfrm>
            <a:off x="9719731" y="4483880"/>
            <a:ext cx="505581" cy="563286"/>
          </a:xfrm>
          <a:prstGeom prst="rect">
            <a:avLst/>
          </a:prstGeom>
        </p:spPr>
      </p:pic>
      <p:pic>
        <p:nvPicPr>
          <p:cNvPr id="19" name="Picture 18">
            <a:extLst>
              <a:ext uri="{FF2B5EF4-FFF2-40B4-BE49-F238E27FC236}">
                <a16:creationId xmlns:a16="http://schemas.microsoft.com/office/drawing/2014/main" id="{AD5D36E6-ED17-581A-FBB6-E0804D000B62}"/>
              </a:ext>
            </a:extLst>
          </p:cNvPr>
          <p:cNvPicPr>
            <a:picLocks noChangeAspect="1"/>
          </p:cNvPicPr>
          <p:nvPr/>
        </p:nvPicPr>
        <p:blipFill>
          <a:blip r:embed="rId7"/>
          <a:stretch>
            <a:fillRect/>
          </a:stretch>
        </p:blipFill>
        <p:spPr>
          <a:xfrm>
            <a:off x="9707636" y="4907213"/>
            <a:ext cx="505581" cy="563286"/>
          </a:xfrm>
          <a:prstGeom prst="rect">
            <a:avLst/>
          </a:prstGeom>
        </p:spPr>
      </p:pic>
      <p:pic>
        <p:nvPicPr>
          <p:cNvPr id="23" name="Picture 22">
            <a:extLst>
              <a:ext uri="{FF2B5EF4-FFF2-40B4-BE49-F238E27FC236}">
                <a16:creationId xmlns:a16="http://schemas.microsoft.com/office/drawing/2014/main" id="{D8C269F9-0193-FE21-451E-71D3A33BF0AA}"/>
              </a:ext>
            </a:extLst>
          </p:cNvPr>
          <p:cNvPicPr>
            <a:picLocks noChangeAspect="1"/>
          </p:cNvPicPr>
          <p:nvPr/>
        </p:nvPicPr>
        <p:blipFill>
          <a:blip r:embed="rId7"/>
          <a:stretch>
            <a:fillRect/>
          </a:stretch>
        </p:blipFill>
        <p:spPr>
          <a:xfrm>
            <a:off x="9719732" y="5282165"/>
            <a:ext cx="505581" cy="563286"/>
          </a:xfrm>
          <a:prstGeom prst="rect">
            <a:avLst/>
          </a:prstGeom>
        </p:spPr>
      </p:pic>
      <p:pic>
        <p:nvPicPr>
          <p:cNvPr id="26" name="Picture 25">
            <a:extLst>
              <a:ext uri="{FF2B5EF4-FFF2-40B4-BE49-F238E27FC236}">
                <a16:creationId xmlns:a16="http://schemas.microsoft.com/office/drawing/2014/main" id="{0A341C27-96D6-9EB5-25A2-88CF9288272A}"/>
              </a:ext>
            </a:extLst>
          </p:cNvPr>
          <p:cNvPicPr>
            <a:picLocks noChangeAspect="1"/>
          </p:cNvPicPr>
          <p:nvPr/>
        </p:nvPicPr>
        <p:blipFill>
          <a:blip r:embed="rId7"/>
          <a:stretch>
            <a:fillRect/>
          </a:stretch>
        </p:blipFill>
        <p:spPr>
          <a:xfrm>
            <a:off x="9707635" y="5741783"/>
            <a:ext cx="505581" cy="563286"/>
          </a:xfrm>
          <a:prstGeom prst="rect">
            <a:avLst/>
          </a:prstGeom>
        </p:spPr>
      </p:pic>
      <p:pic>
        <p:nvPicPr>
          <p:cNvPr id="14" name="Picture 13">
            <a:extLst>
              <a:ext uri="{FF2B5EF4-FFF2-40B4-BE49-F238E27FC236}">
                <a16:creationId xmlns:a16="http://schemas.microsoft.com/office/drawing/2014/main" id="{3251E2F5-D9B5-4A5F-D2F7-CA5609C378DA}"/>
              </a:ext>
            </a:extLst>
          </p:cNvPr>
          <p:cNvPicPr>
            <a:picLocks noChangeAspect="1"/>
          </p:cNvPicPr>
          <p:nvPr/>
        </p:nvPicPr>
        <p:blipFill>
          <a:blip r:embed="rId7"/>
          <a:stretch>
            <a:fillRect/>
          </a:stretch>
        </p:blipFill>
        <p:spPr>
          <a:xfrm>
            <a:off x="9698975" y="6122782"/>
            <a:ext cx="505581" cy="563286"/>
          </a:xfrm>
          <a:prstGeom prst="rect">
            <a:avLst/>
          </a:prstGeom>
        </p:spPr>
      </p:pic>
      <p:sp>
        <p:nvSpPr>
          <p:cNvPr id="20" name="Rectangle 19">
            <a:extLst>
              <a:ext uri="{FF2B5EF4-FFF2-40B4-BE49-F238E27FC236}">
                <a16:creationId xmlns:a16="http://schemas.microsoft.com/office/drawing/2014/main" id="{482D2745-9568-4CED-BB28-3AC2537E766A}"/>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sp>
        <p:nvSpPr>
          <p:cNvPr id="21" name="Title 1">
            <a:extLst>
              <a:ext uri="{FF2B5EF4-FFF2-40B4-BE49-F238E27FC236}">
                <a16:creationId xmlns:a16="http://schemas.microsoft.com/office/drawing/2014/main" id="{FC06B891-78F4-423F-8258-EA80849EA436}"/>
              </a:ext>
            </a:extLst>
          </p:cNvPr>
          <p:cNvSpPr txBox="1">
            <a:spLocks/>
          </p:cNvSpPr>
          <p:nvPr/>
        </p:nvSpPr>
        <p:spPr>
          <a:xfrm>
            <a:off x="885610" y="642223"/>
            <a:ext cx="2009990" cy="1079762"/>
          </a:xfrm>
          <a:prstGeom prst="rect">
            <a:avLst/>
          </a:prstGeom>
          <a:solidFill>
            <a:schemeClr val="bg1">
              <a:lumMod val="85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EXIT TICKET</a:t>
            </a:r>
          </a:p>
        </p:txBody>
      </p:sp>
      <p:pic>
        <p:nvPicPr>
          <p:cNvPr id="22" name="Picture 21">
            <a:extLst>
              <a:ext uri="{FF2B5EF4-FFF2-40B4-BE49-F238E27FC236}">
                <a16:creationId xmlns:a16="http://schemas.microsoft.com/office/drawing/2014/main" id="{50B3035A-AB3B-4372-AAF1-AD116B2E95F7}"/>
              </a:ext>
            </a:extLst>
          </p:cNvPr>
          <p:cNvPicPr>
            <a:picLocks noChangeAspect="1"/>
          </p:cNvPicPr>
          <p:nvPr/>
        </p:nvPicPr>
        <p:blipFill>
          <a:blip r:embed="rId8"/>
          <a:stretch>
            <a:fillRect/>
          </a:stretch>
        </p:blipFill>
        <p:spPr>
          <a:xfrm>
            <a:off x="129160" y="6174552"/>
            <a:ext cx="1950834" cy="649494"/>
          </a:xfrm>
          <a:prstGeom prst="rect">
            <a:avLst/>
          </a:prstGeom>
        </p:spPr>
      </p:pic>
    </p:spTree>
    <p:extLst>
      <p:ext uri="{BB962C8B-B14F-4D97-AF65-F5344CB8AC3E}">
        <p14:creationId xmlns:p14="http://schemas.microsoft.com/office/powerpoint/2010/main" val="4375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Reviewing Language Paper 1</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16649" y="424501"/>
            <a:ext cx="748491" cy="970634"/>
          </a:xfrm>
          <a:custGeom>
            <a:avLst/>
            <a:gdLst>
              <a:gd name="connsiteX0" fmla="*/ 0 w 748491"/>
              <a:gd name="connsiteY0" fmla="*/ 0 h 970634"/>
              <a:gd name="connsiteX1" fmla="*/ 366761 w 748491"/>
              <a:gd name="connsiteY1" fmla="*/ 0 h 970634"/>
              <a:gd name="connsiteX2" fmla="*/ 748491 w 748491"/>
              <a:gd name="connsiteY2" fmla="*/ 0 h 970634"/>
              <a:gd name="connsiteX3" fmla="*/ 748491 w 748491"/>
              <a:gd name="connsiteY3" fmla="*/ 504730 h 970634"/>
              <a:gd name="connsiteX4" fmla="*/ 748491 w 748491"/>
              <a:gd name="connsiteY4" fmla="*/ 970634 h 970634"/>
              <a:gd name="connsiteX5" fmla="*/ 389215 w 748491"/>
              <a:gd name="connsiteY5" fmla="*/ 970634 h 970634"/>
              <a:gd name="connsiteX6" fmla="*/ 0 w 748491"/>
              <a:gd name="connsiteY6" fmla="*/ 970634 h 970634"/>
              <a:gd name="connsiteX7" fmla="*/ 0 w 748491"/>
              <a:gd name="connsiteY7" fmla="*/ 504730 h 970634"/>
              <a:gd name="connsiteX8" fmla="*/ 0 w 748491"/>
              <a:gd name="connsiteY8" fmla="*/ 0 h 97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970634" extrusionOk="0">
                <a:moveTo>
                  <a:pt x="0" y="0"/>
                </a:moveTo>
                <a:cubicBezTo>
                  <a:pt x="89735" y="-2855"/>
                  <a:pt x="218448" y="-10766"/>
                  <a:pt x="366761" y="0"/>
                </a:cubicBezTo>
                <a:cubicBezTo>
                  <a:pt x="515074" y="10766"/>
                  <a:pt x="587169" y="11819"/>
                  <a:pt x="748491" y="0"/>
                </a:cubicBezTo>
                <a:cubicBezTo>
                  <a:pt x="728233" y="111566"/>
                  <a:pt x="744739" y="295661"/>
                  <a:pt x="748491" y="504730"/>
                </a:cubicBezTo>
                <a:cubicBezTo>
                  <a:pt x="752244" y="713799"/>
                  <a:pt x="749015" y="873180"/>
                  <a:pt x="748491" y="970634"/>
                </a:cubicBezTo>
                <a:cubicBezTo>
                  <a:pt x="648550" y="984633"/>
                  <a:pt x="529454" y="983253"/>
                  <a:pt x="389215" y="970634"/>
                </a:cubicBezTo>
                <a:cubicBezTo>
                  <a:pt x="248976" y="958015"/>
                  <a:pt x="161929" y="958972"/>
                  <a:pt x="0" y="970634"/>
                </a:cubicBezTo>
                <a:cubicBezTo>
                  <a:pt x="-22794" y="778627"/>
                  <a:pt x="-4041" y="728083"/>
                  <a:pt x="0" y="504730"/>
                </a:cubicBezTo>
                <a:cubicBezTo>
                  <a:pt x="4041" y="281377"/>
                  <a:pt x="15138" y="190745"/>
                  <a:pt x="0" y="0"/>
                </a:cubicBezTo>
                <a:close/>
              </a:path>
            </a:pathLst>
          </a:custGeom>
          <a:noFill/>
          <a:ln w="38100">
            <a:solidFill>
              <a:schemeClr val="tx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3385685" y="642223"/>
            <a:ext cx="5963429" cy="1323439"/>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u="sng" dirty="0"/>
              <a:t>Title: </a:t>
            </a:r>
            <a:r>
              <a:rPr lang="en-GB" sz="2400" b="1" u="sng" dirty="0">
                <a:highlight>
                  <a:srgbClr val="00FFFF"/>
                </a:highlight>
              </a:rPr>
              <a:t>How do I approach English Language Paper 1, Question 5</a:t>
            </a:r>
            <a:endParaRPr lang="en-GB" sz="2400" b="1" u="sng" dirty="0">
              <a:highlight>
                <a:srgbClr val="00FFFF"/>
              </a:highlight>
              <a:cs typeface="Calibri"/>
            </a:endParaRPr>
          </a:p>
          <a:p>
            <a:pPr marL="514350" indent="-514350" algn="ctr">
              <a:buAutoNum type="arabicPeriod"/>
            </a:pPr>
            <a:endParaRPr lang="en-GB" sz="3200" b="1" dirty="0"/>
          </a:p>
        </p:txBody>
      </p:sp>
      <p:sp>
        <p:nvSpPr>
          <p:cNvPr id="4" name="TextBox 3">
            <a:extLst>
              <a:ext uri="{FF2B5EF4-FFF2-40B4-BE49-F238E27FC236}">
                <a16:creationId xmlns:a16="http://schemas.microsoft.com/office/drawing/2014/main" id="{16C318FB-5C62-B935-07AA-2CBB923C6295}"/>
              </a:ext>
            </a:extLst>
          </p:cNvPr>
          <p:cNvSpPr txBox="1"/>
          <p:nvPr/>
        </p:nvSpPr>
        <p:spPr>
          <a:xfrm>
            <a:off x="1024467" y="1749567"/>
            <a:ext cx="233540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cs typeface="Calibri" panose="020F0502020204030204"/>
              </a:rPr>
              <a:t>Look at the image. What ideas/ impressions/ thoughts come to mind?</a:t>
            </a:r>
          </a:p>
          <a:p>
            <a:pPr algn="ctr"/>
            <a:endParaRPr lang="en-GB" sz="2400" dirty="0">
              <a:cs typeface="Calibri" panose="020F0502020204030204"/>
            </a:endParaRPr>
          </a:p>
          <a:p>
            <a:r>
              <a:rPr lang="en-GB" sz="2400" dirty="0">
                <a:cs typeface="Calibri" panose="020F0502020204030204"/>
              </a:rPr>
              <a:t>Jot down ideas around the outside of the image.</a:t>
            </a:r>
          </a:p>
          <a:p>
            <a:endParaRPr lang="en-GB" sz="2400" dirty="0">
              <a:cs typeface="Calibri" panose="020F0502020204030204"/>
            </a:endParaRPr>
          </a:p>
        </p:txBody>
      </p:sp>
      <p:pic>
        <p:nvPicPr>
          <p:cNvPr id="13" name="Picture 12">
            <a:extLst>
              <a:ext uri="{FF2B5EF4-FFF2-40B4-BE49-F238E27FC236}">
                <a16:creationId xmlns:a16="http://schemas.microsoft.com/office/drawing/2014/main" id="{EC76A763-4971-42E5-9FBE-3BBF71F36A1B}"/>
              </a:ext>
            </a:extLst>
          </p:cNvPr>
          <p:cNvPicPr>
            <a:picLocks noChangeAspect="1"/>
          </p:cNvPicPr>
          <p:nvPr/>
        </p:nvPicPr>
        <p:blipFill>
          <a:blip r:embed="rId6"/>
          <a:stretch>
            <a:fillRect/>
          </a:stretch>
        </p:blipFill>
        <p:spPr>
          <a:xfrm>
            <a:off x="10114087" y="39125"/>
            <a:ext cx="1927330" cy="634938"/>
          </a:xfrm>
          <a:prstGeom prst="rect">
            <a:avLst/>
          </a:prstGeom>
          <a:solidFill>
            <a:schemeClr val="accent1">
              <a:lumMod val="60000"/>
              <a:lumOff val="40000"/>
            </a:schemeClr>
          </a:solidFill>
        </p:spPr>
      </p:pic>
      <p:pic>
        <p:nvPicPr>
          <p:cNvPr id="15" name="Picture 14">
            <a:extLst>
              <a:ext uri="{FF2B5EF4-FFF2-40B4-BE49-F238E27FC236}">
                <a16:creationId xmlns:a16="http://schemas.microsoft.com/office/drawing/2014/main" id="{DD3751D3-0065-48FD-A02F-71285FA11931}"/>
              </a:ext>
            </a:extLst>
          </p:cNvPr>
          <p:cNvPicPr>
            <a:picLocks noChangeAspect="1"/>
          </p:cNvPicPr>
          <p:nvPr/>
        </p:nvPicPr>
        <p:blipFill>
          <a:blip r:embed="rId7"/>
          <a:stretch>
            <a:fillRect/>
          </a:stretch>
        </p:blipFill>
        <p:spPr>
          <a:xfrm>
            <a:off x="5577672" y="1698767"/>
            <a:ext cx="3915321" cy="4915586"/>
          </a:xfrm>
          <a:prstGeom prst="rect">
            <a:avLst/>
          </a:prstGeom>
        </p:spPr>
      </p:pic>
    </p:spTree>
    <p:extLst>
      <p:ext uri="{BB962C8B-B14F-4D97-AF65-F5344CB8AC3E}">
        <p14:creationId xmlns:p14="http://schemas.microsoft.com/office/powerpoint/2010/main" val="381953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err="1"/>
              <a:t>Practising</a:t>
            </a:r>
            <a:r>
              <a:rPr lang="en-US" sz="2000" b="1" dirty="0"/>
              <a:t>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33967" y="3221387"/>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575934" y="624904"/>
            <a:ext cx="9730132" cy="461665"/>
          </a:xfrm>
          <a:prstGeom prst="rect">
            <a:avLst/>
          </a:prstGeom>
          <a:ln w="28575">
            <a:solidFill>
              <a:srgbClr val="E2B3F5"/>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highlight>
                  <a:srgbClr val="00FFFF"/>
                </a:highlight>
                <a:ea typeface="+mn-lt"/>
                <a:cs typeface="+mn-lt"/>
              </a:rPr>
              <a:t>Know the 5 Steps to answering Q5! </a:t>
            </a:r>
            <a:endParaRPr lang="en-US" sz="2400" dirty="0">
              <a:highlight>
                <a:srgbClr val="00FFFF"/>
              </a:highlight>
              <a:cs typeface="Calibri"/>
            </a:endParaRPr>
          </a:p>
        </p:txBody>
      </p:sp>
      <p:sp>
        <p:nvSpPr>
          <p:cNvPr id="25" name="TextBox 24">
            <a:extLst>
              <a:ext uri="{FF2B5EF4-FFF2-40B4-BE49-F238E27FC236}">
                <a16:creationId xmlns:a16="http://schemas.microsoft.com/office/drawing/2014/main" id="{681F6348-6FA4-14BB-ECD5-A70C79AFD53A}"/>
              </a:ext>
            </a:extLst>
          </p:cNvPr>
          <p:cNvSpPr txBox="1"/>
          <p:nvPr/>
        </p:nvSpPr>
        <p:spPr>
          <a:xfrm>
            <a:off x="1215926" y="1086569"/>
            <a:ext cx="5472544"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u="sng" dirty="0">
                <a:effectLst/>
                <a:latin typeface="Aptos"/>
                <a:ea typeface="Aptos"/>
                <a:cs typeface="Times New Roman" panose="02020603050405020304" pitchFamily="18" charset="0"/>
              </a:rPr>
              <a:t>The Process – A Reminder:</a:t>
            </a:r>
            <a:r>
              <a:rPr lang="en-US" sz="1800" b="1" dirty="0">
                <a:effectLst/>
                <a:latin typeface="Aptos"/>
                <a:ea typeface="Aptos"/>
                <a:cs typeface="Times New Roman" panose="02020603050405020304" pitchFamily="18" charset="0"/>
              </a:rPr>
              <a:t>                                                                </a:t>
            </a:r>
            <a:r>
              <a:rPr lang="en-GB" sz="1800" b="1" i="1" dirty="0">
                <a:effectLst/>
                <a:latin typeface="Aptos"/>
                <a:ea typeface="Aptos"/>
                <a:cs typeface="Times New Roman" panose="02020603050405020304" pitchFamily="18" charset="0"/>
              </a:rPr>
              <a:t>      5 min plan – 35 min write – 5 min check (or 10-40-5)</a:t>
            </a:r>
            <a:r>
              <a:rPr lang="en-GB" sz="1800" dirty="0">
                <a:effectLst/>
                <a:latin typeface="Aptos"/>
                <a:ea typeface="Aptos"/>
                <a:cs typeface="Times New Roman" panose="02020603050405020304" pitchFamily="18" charset="0"/>
              </a:rPr>
              <a:t> </a:t>
            </a:r>
          </a:p>
          <a:p>
            <a:pPr marL="342900" lvl="0" indent="-342900">
              <a:buFont typeface="+mj-lt"/>
              <a:buAutoNum type="arabicPeriod"/>
            </a:pPr>
            <a:r>
              <a:rPr lang="en-US" sz="1800" b="1" dirty="0">
                <a:effectLst/>
                <a:latin typeface="Aptos"/>
                <a:ea typeface="Aptos"/>
                <a:cs typeface="Times New Roman" panose="02020603050405020304" pitchFamily="18" charset="0"/>
              </a:rPr>
              <a:t>Look at the image/ question. Decide which one you will answer </a:t>
            </a:r>
            <a:r>
              <a:rPr lang="en-US" sz="1800" b="1" i="1" dirty="0">
                <a:effectLst/>
                <a:latin typeface="Aptos"/>
                <a:ea typeface="Aptos"/>
                <a:cs typeface="Times New Roman" panose="02020603050405020304" pitchFamily="18" charset="0"/>
              </a:rPr>
              <a:t>(</a:t>
            </a:r>
            <a:r>
              <a:rPr lang="en-US" sz="1800" i="1" dirty="0">
                <a:effectLst/>
                <a:latin typeface="Aptos"/>
                <a:ea typeface="Aptos"/>
                <a:cs typeface="Times New Roman" panose="02020603050405020304" pitchFamily="18" charset="0"/>
              </a:rPr>
              <a:t>TIP: You must describe anyway to hit the highest marks – and something needs to happen (a shift), so there will be a narrative element anyway). (Tip 2: If it helps, think about your “character” and “drop” them into this moment).</a:t>
            </a:r>
            <a:endParaRPr lang="en-GB" sz="1800" dirty="0">
              <a:effectLst/>
              <a:latin typeface="Aptos"/>
              <a:ea typeface="Aptos"/>
              <a:cs typeface="Times New Roman" panose="02020603050405020304" pitchFamily="18" charset="0"/>
            </a:endParaRPr>
          </a:p>
          <a:p>
            <a:pPr marL="342900" lvl="0" indent="-342900">
              <a:buFont typeface="+mj-lt"/>
              <a:buAutoNum type="arabicPeriod"/>
            </a:pPr>
            <a:r>
              <a:rPr lang="en-US" sz="1800" b="1" dirty="0">
                <a:effectLst/>
                <a:latin typeface="Aptos"/>
                <a:ea typeface="Aptos"/>
                <a:cs typeface="Times New Roman" panose="02020603050405020304" pitchFamily="18" charset="0"/>
              </a:rPr>
              <a:t>Jot down thoughts/ideas/ possibilities around the image</a:t>
            </a:r>
            <a:r>
              <a:rPr lang="en-US" sz="1800" dirty="0">
                <a:effectLst/>
                <a:latin typeface="Aptos"/>
                <a:ea typeface="Aptos"/>
                <a:cs typeface="Times New Roman" panose="02020603050405020304" pitchFamily="18" charset="0"/>
              </a:rPr>
              <a:t>. </a:t>
            </a:r>
            <a:r>
              <a:rPr lang="en-US" sz="1800" i="1" dirty="0">
                <a:effectLst/>
                <a:latin typeface="Aptos"/>
                <a:ea typeface="Aptos"/>
                <a:cs typeface="Times New Roman" panose="02020603050405020304" pitchFamily="18" charset="0"/>
              </a:rPr>
              <a:t>(Tip: If you are stuck for ideas, use the “boxing” method. These will then become your key 3-5 moments of focus).</a:t>
            </a:r>
            <a:r>
              <a:rPr lang="en-US" sz="1800" dirty="0">
                <a:effectLst/>
                <a:latin typeface="Aptos"/>
                <a:ea typeface="Aptos"/>
                <a:cs typeface="Times New Roman" panose="02020603050405020304" pitchFamily="18" charset="0"/>
              </a:rPr>
              <a:t> </a:t>
            </a:r>
            <a:endParaRPr lang="en-GB" sz="1800" dirty="0">
              <a:effectLst/>
              <a:latin typeface="Aptos"/>
              <a:ea typeface="Aptos"/>
              <a:cs typeface="Times New Roman" panose="02020603050405020304" pitchFamily="18" charset="0"/>
            </a:endParaRPr>
          </a:p>
          <a:p>
            <a:pPr marL="342900" lvl="0" indent="-342900">
              <a:buFont typeface="+mj-lt"/>
              <a:buAutoNum type="arabicPeriod"/>
            </a:pPr>
            <a:r>
              <a:rPr lang="en-US" sz="1800" b="1" dirty="0">
                <a:effectLst/>
                <a:latin typeface="Aptos"/>
                <a:ea typeface="Aptos"/>
                <a:cs typeface="Times New Roman" panose="02020603050405020304" pitchFamily="18" charset="0"/>
              </a:rPr>
              <a:t>On your writing paper, jot down your plan. </a:t>
            </a:r>
            <a:endParaRPr lang="en-GB" sz="1800" dirty="0">
              <a:effectLst/>
              <a:latin typeface="Aptos"/>
              <a:ea typeface="Aptos"/>
              <a:cs typeface="Times New Roman" panose="02020603050405020304" pitchFamily="18" charset="0"/>
            </a:endParaRPr>
          </a:p>
          <a:p>
            <a:pPr marL="342900" lvl="0" indent="-342900">
              <a:buFont typeface="+mj-lt"/>
              <a:buAutoNum type="arabicPeriod"/>
            </a:pPr>
            <a:r>
              <a:rPr lang="en-US" sz="1800" b="1" dirty="0">
                <a:effectLst/>
                <a:latin typeface="Aptos"/>
                <a:ea typeface="Aptos"/>
                <a:cs typeface="Times New Roman" panose="02020603050405020304" pitchFamily="18" charset="0"/>
              </a:rPr>
              <a:t>For the plan, jot down your 4-5 BIG IDEAS (essentially, the what (plot). Then, next to each idea, jot down the devices you will be sure to include (the how).</a:t>
            </a:r>
            <a:r>
              <a:rPr lang="en-US" sz="1800" i="1" dirty="0">
                <a:effectLst/>
                <a:latin typeface="Aptos"/>
                <a:ea typeface="Aptos"/>
                <a:cs typeface="Times New Roman" panose="02020603050405020304" pitchFamily="18" charset="0"/>
              </a:rPr>
              <a:t> (Tip: It might be helpful to think about it as: Setting/Exposition (drop), Zoom in, Shift, Zoom out, Conclude (cyclical?).</a:t>
            </a:r>
            <a:endParaRPr lang="en-GB" i="1" dirty="0">
              <a:latin typeface="Aptos"/>
              <a:ea typeface="Aptos"/>
              <a:cs typeface="Times New Roman" panose="02020603050405020304" pitchFamily="18" charset="0"/>
            </a:endParaRPr>
          </a:p>
          <a:p>
            <a:pPr marL="342900" lvl="0" indent="-342900">
              <a:buFont typeface="+mj-lt"/>
              <a:buAutoNum type="arabicPeriod"/>
            </a:pPr>
            <a:r>
              <a:rPr lang="en-US" sz="1800" b="1" kern="0" dirty="0">
                <a:effectLst/>
                <a:latin typeface="Aptos"/>
                <a:ea typeface="Aptos"/>
                <a:cs typeface="Times New Roman" panose="02020603050405020304" pitchFamily="18" charset="0"/>
              </a:rPr>
              <a:t>Write.</a:t>
            </a:r>
            <a:r>
              <a:rPr lang="en-US" sz="1800" kern="0" dirty="0">
                <a:effectLst/>
                <a:latin typeface="Aptos"/>
                <a:ea typeface="Aptos"/>
                <a:cs typeface="Times New Roman" panose="02020603050405020304" pitchFamily="18" charset="0"/>
              </a:rPr>
              <a:t> </a:t>
            </a:r>
            <a:r>
              <a:rPr lang="en-US" sz="1800" b="1" kern="0" dirty="0">
                <a:effectLst/>
                <a:latin typeface="Aptos"/>
                <a:ea typeface="Aptos"/>
                <a:cs typeface="Times New Roman" panose="02020603050405020304" pitchFamily="18" charset="0"/>
              </a:rPr>
              <a:t>Check.</a:t>
            </a:r>
            <a:endParaRPr lang="en-GB" sz="2000" i="1" dirty="0">
              <a:solidFill>
                <a:srgbClr val="FF0000"/>
              </a:solidFill>
              <a:cs typeface="Calibri"/>
            </a:endParaRPr>
          </a:p>
        </p:txBody>
      </p:sp>
      <p:sp>
        <p:nvSpPr>
          <p:cNvPr id="14" name="Rectangle 13">
            <a:extLst>
              <a:ext uri="{FF2B5EF4-FFF2-40B4-BE49-F238E27FC236}">
                <a16:creationId xmlns:a16="http://schemas.microsoft.com/office/drawing/2014/main" id="{56DD0024-97A5-4855-94E3-23E9AF5D341C}"/>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5" name="Picture 14">
            <a:extLst>
              <a:ext uri="{FF2B5EF4-FFF2-40B4-BE49-F238E27FC236}">
                <a16:creationId xmlns:a16="http://schemas.microsoft.com/office/drawing/2014/main" id="{5BD8A080-47CB-4E5B-8417-047A5DB85F41}"/>
              </a:ext>
            </a:extLst>
          </p:cNvPr>
          <p:cNvPicPr>
            <a:picLocks noChangeAspect="1"/>
          </p:cNvPicPr>
          <p:nvPr/>
        </p:nvPicPr>
        <p:blipFill>
          <a:blip r:embed="rId6"/>
          <a:stretch>
            <a:fillRect/>
          </a:stretch>
        </p:blipFill>
        <p:spPr>
          <a:xfrm>
            <a:off x="8116771" y="1509082"/>
            <a:ext cx="3915321" cy="4915586"/>
          </a:xfrm>
          <a:prstGeom prst="rect">
            <a:avLst/>
          </a:prstGeom>
        </p:spPr>
      </p:pic>
      <p:pic>
        <p:nvPicPr>
          <p:cNvPr id="18" name="Picture 17">
            <a:extLst>
              <a:ext uri="{FF2B5EF4-FFF2-40B4-BE49-F238E27FC236}">
                <a16:creationId xmlns:a16="http://schemas.microsoft.com/office/drawing/2014/main" id="{6EDDE1F3-8683-4D08-9D04-6567F71AA91B}"/>
              </a:ext>
            </a:extLst>
          </p:cNvPr>
          <p:cNvPicPr>
            <a:picLocks noChangeAspect="1"/>
          </p:cNvPicPr>
          <p:nvPr/>
        </p:nvPicPr>
        <p:blipFill>
          <a:blip r:embed="rId7"/>
          <a:stretch>
            <a:fillRect/>
          </a:stretch>
        </p:blipFill>
        <p:spPr>
          <a:xfrm>
            <a:off x="10184521" y="416024"/>
            <a:ext cx="1950834" cy="649494"/>
          </a:xfrm>
          <a:prstGeom prst="rect">
            <a:avLst/>
          </a:prstGeom>
        </p:spPr>
      </p:pic>
    </p:spTree>
    <p:extLst>
      <p:ext uri="{BB962C8B-B14F-4D97-AF65-F5344CB8AC3E}">
        <p14:creationId xmlns:p14="http://schemas.microsoft.com/office/powerpoint/2010/main" val="8504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a:t>
            </a:r>
            <a:r>
              <a:rPr lang="en-US" sz="2000" b="1" dirty="0" err="1"/>
              <a:t>Practising</a:t>
            </a:r>
            <a:r>
              <a:rPr lang="en-US" sz="2000" b="1" dirty="0"/>
              <a:t> Paper 1 Question 5</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33967" y="3221387"/>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3" name="Rectangle 2">
            <a:extLst>
              <a:ext uri="{FF2B5EF4-FFF2-40B4-BE49-F238E27FC236}">
                <a16:creationId xmlns:a16="http://schemas.microsoft.com/office/drawing/2014/main" id="{135787FB-4287-229D-02E4-EB3E43EA35F5}"/>
              </a:ext>
            </a:extLst>
          </p:cNvPr>
          <p:cNvSpPr/>
          <p:nvPr/>
        </p:nvSpPr>
        <p:spPr>
          <a:xfrm>
            <a:off x="1575934" y="624904"/>
            <a:ext cx="7127799" cy="830997"/>
          </a:xfrm>
          <a:prstGeom prst="rect">
            <a:avLst/>
          </a:prstGeom>
          <a:ln w="28575">
            <a:solidFill>
              <a:srgbClr val="E2B3F5"/>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highlight>
                  <a:srgbClr val="00FF00"/>
                </a:highlight>
                <a:ea typeface="+mn-lt"/>
                <a:cs typeface="+mn-lt"/>
              </a:rPr>
              <a:t>Peer Assessment: The Mark Scheme – what mark would you award your peer and why? </a:t>
            </a:r>
            <a:endParaRPr lang="en-US" sz="2400" dirty="0">
              <a:highlight>
                <a:srgbClr val="00FF00"/>
              </a:highlight>
              <a:cs typeface="Calibri"/>
            </a:endParaRPr>
          </a:p>
        </p:txBody>
      </p:sp>
      <p:sp>
        <p:nvSpPr>
          <p:cNvPr id="14" name="Rectangle 13">
            <a:extLst>
              <a:ext uri="{FF2B5EF4-FFF2-40B4-BE49-F238E27FC236}">
                <a16:creationId xmlns:a16="http://schemas.microsoft.com/office/drawing/2014/main" id="{56DD0024-97A5-4855-94E3-23E9AF5D341C}"/>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5" name="Picture 14">
            <a:extLst>
              <a:ext uri="{FF2B5EF4-FFF2-40B4-BE49-F238E27FC236}">
                <a16:creationId xmlns:a16="http://schemas.microsoft.com/office/drawing/2014/main" id="{5BD8A080-47CB-4E5B-8417-047A5DB85F41}"/>
              </a:ext>
            </a:extLst>
          </p:cNvPr>
          <p:cNvPicPr>
            <a:picLocks noChangeAspect="1"/>
          </p:cNvPicPr>
          <p:nvPr/>
        </p:nvPicPr>
        <p:blipFill>
          <a:blip r:embed="rId6"/>
          <a:stretch>
            <a:fillRect/>
          </a:stretch>
        </p:blipFill>
        <p:spPr>
          <a:xfrm>
            <a:off x="8116771" y="1509082"/>
            <a:ext cx="3915321" cy="4915586"/>
          </a:xfrm>
          <a:prstGeom prst="rect">
            <a:avLst/>
          </a:prstGeom>
        </p:spPr>
      </p:pic>
      <p:pic>
        <p:nvPicPr>
          <p:cNvPr id="16" name="Picture 15">
            <a:extLst>
              <a:ext uri="{FF2B5EF4-FFF2-40B4-BE49-F238E27FC236}">
                <a16:creationId xmlns:a16="http://schemas.microsoft.com/office/drawing/2014/main" id="{3E190687-65DF-447C-88B7-523DCA83B39C}"/>
              </a:ext>
            </a:extLst>
          </p:cNvPr>
          <p:cNvPicPr/>
          <p:nvPr/>
        </p:nvPicPr>
        <p:blipFill>
          <a:blip r:embed="rId7"/>
          <a:stretch>
            <a:fillRect/>
          </a:stretch>
        </p:blipFill>
        <p:spPr>
          <a:xfrm>
            <a:off x="1168823" y="2091143"/>
            <a:ext cx="6840220" cy="4136390"/>
          </a:xfrm>
          <a:prstGeom prst="rect">
            <a:avLst/>
          </a:prstGeom>
        </p:spPr>
      </p:pic>
      <p:pic>
        <p:nvPicPr>
          <p:cNvPr id="18" name="Picture 17">
            <a:extLst>
              <a:ext uri="{FF2B5EF4-FFF2-40B4-BE49-F238E27FC236}">
                <a16:creationId xmlns:a16="http://schemas.microsoft.com/office/drawing/2014/main" id="{00B5C990-8F80-4566-9F30-D17126B7CA78}"/>
              </a:ext>
            </a:extLst>
          </p:cNvPr>
          <p:cNvPicPr>
            <a:picLocks noChangeAspect="1"/>
          </p:cNvPicPr>
          <p:nvPr/>
        </p:nvPicPr>
        <p:blipFill>
          <a:blip r:embed="rId8"/>
          <a:stretch>
            <a:fillRect/>
          </a:stretch>
        </p:blipFill>
        <p:spPr>
          <a:xfrm>
            <a:off x="10214053" y="530671"/>
            <a:ext cx="1950834" cy="649494"/>
          </a:xfrm>
          <a:prstGeom prst="rect">
            <a:avLst/>
          </a:prstGeom>
        </p:spPr>
      </p:pic>
    </p:spTree>
    <p:extLst>
      <p:ext uri="{BB962C8B-B14F-4D97-AF65-F5344CB8AC3E}">
        <p14:creationId xmlns:p14="http://schemas.microsoft.com/office/powerpoint/2010/main" val="108387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solidFill>
            <a:srgbClr val="E2B3F5"/>
          </a:solidFill>
        </p:spPr>
        <p:txBody>
          <a:bodyPr>
            <a:normAutofit/>
          </a:bodyPr>
          <a:lstStyle/>
          <a:p>
            <a:r>
              <a:rPr lang="en-GB" sz="4800" b="1" dirty="0"/>
              <a:t>EXIT TICKET</a:t>
            </a:r>
          </a:p>
        </p:txBody>
      </p:sp>
      <p:sp>
        <p:nvSpPr>
          <p:cNvPr id="5" name="Content Placeholder 4">
            <a:extLst>
              <a:ext uri="{FF2B5EF4-FFF2-40B4-BE49-F238E27FC236}">
                <a16:creationId xmlns:a16="http://schemas.microsoft.com/office/drawing/2014/main" id="{36497D23-5D59-C0E4-B6D5-FCF89D6D21B0}"/>
              </a:ext>
            </a:extLst>
          </p:cNvPr>
          <p:cNvSpPr>
            <a:spLocks noGrp="1"/>
          </p:cNvSpPr>
          <p:nvPr>
            <p:ph idx="1"/>
          </p:nvPr>
        </p:nvSpPr>
        <p:spPr>
          <a:solidFill>
            <a:schemeClr val="accent4">
              <a:lumMod val="40000"/>
              <a:lumOff val="60000"/>
            </a:schemeClr>
          </a:solidFill>
        </p:spPr>
        <p:txBody>
          <a:bodyPr/>
          <a:lstStyle/>
          <a:p>
            <a:pPr marL="0" indent="0" algn="ctr">
              <a:buNone/>
            </a:pPr>
            <a:r>
              <a:rPr lang="en-GB" dirty="0"/>
              <a:t>Write down three things you will remember to do for Question 5</a:t>
            </a:r>
          </a:p>
        </p:txBody>
      </p:sp>
      <p:pic>
        <p:nvPicPr>
          <p:cNvPr id="6" name="Picture 5">
            <a:extLst>
              <a:ext uri="{FF2B5EF4-FFF2-40B4-BE49-F238E27FC236}">
                <a16:creationId xmlns:a16="http://schemas.microsoft.com/office/drawing/2014/main" id="{B363B323-336D-43F1-AAF6-73F48D989129}"/>
              </a:ext>
            </a:extLst>
          </p:cNvPr>
          <p:cNvPicPr>
            <a:picLocks noChangeAspect="1"/>
          </p:cNvPicPr>
          <p:nvPr/>
        </p:nvPicPr>
        <p:blipFill>
          <a:blip r:embed="rId2"/>
          <a:stretch>
            <a:fillRect/>
          </a:stretch>
        </p:blipFill>
        <p:spPr>
          <a:xfrm>
            <a:off x="9079520" y="681037"/>
            <a:ext cx="1950834" cy="649494"/>
          </a:xfrm>
          <a:prstGeom prst="rect">
            <a:avLst/>
          </a:prstGeom>
        </p:spPr>
      </p:pic>
    </p:spTree>
    <p:extLst>
      <p:ext uri="{BB962C8B-B14F-4D97-AF65-F5344CB8AC3E}">
        <p14:creationId xmlns:p14="http://schemas.microsoft.com/office/powerpoint/2010/main" val="37301013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721366-CB90-E108-6C8E-9A56CD16253A}"/>
              </a:ext>
            </a:extLst>
          </p:cNvPr>
          <p:cNvSpPr>
            <a:spLocks noGrp="1"/>
          </p:cNvSpPr>
          <p:nvPr>
            <p:ph type="title"/>
          </p:nvPr>
        </p:nvSpPr>
        <p:spPr>
          <a:xfrm>
            <a:off x="838200" y="238448"/>
            <a:ext cx="10515600" cy="791871"/>
          </a:xfrm>
          <a:solidFill>
            <a:srgbClr val="E2B3F5"/>
          </a:solidFill>
        </p:spPr>
        <p:txBody>
          <a:bodyPr/>
          <a:lstStyle/>
          <a:p>
            <a:pPr algn="ctr"/>
            <a:r>
              <a:rPr lang="en-GB" dirty="0"/>
              <a:t>POWERFUL KNOWLEDGE</a:t>
            </a:r>
          </a:p>
        </p:txBody>
      </p:sp>
      <p:sp>
        <p:nvSpPr>
          <p:cNvPr id="5" name="Content Placeholder 4">
            <a:extLst>
              <a:ext uri="{FF2B5EF4-FFF2-40B4-BE49-F238E27FC236}">
                <a16:creationId xmlns:a16="http://schemas.microsoft.com/office/drawing/2014/main" id="{36497D23-5D59-C0E4-B6D5-FCF89D6D21B0}"/>
              </a:ext>
            </a:extLst>
          </p:cNvPr>
          <p:cNvSpPr>
            <a:spLocks noGrp="1"/>
          </p:cNvSpPr>
          <p:nvPr>
            <p:ph idx="1"/>
          </p:nvPr>
        </p:nvSpPr>
        <p:spPr>
          <a:xfrm>
            <a:off x="838200" y="1872278"/>
            <a:ext cx="4620208" cy="4351338"/>
          </a:xfrm>
          <a:solidFill>
            <a:schemeClr val="accent4">
              <a:lumMod val="20000"/>
              <a:lumOff val="80000"/>
            </a:schemeClr>
          </a:solidFill>
        </p:spPr>
        <p:txBody>
          <a:bodyPr>
            <a:normAutofit fontScale="47500" lnSpcReduction="20000"/>
          </a:bodyPr>
          <a:lstStyle/>
          <a:p>
            <a:pPr marL="0" indent="0" algn="ctr">
              <a:buNone/>
            </a:pPr>
            <a:endParaRPr lang="en-GB" b="1" dirty="0"/>
          </a:p>
          <a:p>
            <a:r>
              <a:rPr lang="en-GB" sz="3800" dirty="0"/>
              <a:t> Take your time. Think about what you can describe. You will need to add description, even if you are writing a story.</a:t>
            </a:r>
          </a:p>
          <a:p>
            <a:r>
              <a:rPr lang="en-GB" sz="3800" dirty="0"/>
              <a:t>Use a variety of punctuation. Demonstrate that you can use more than just full stops. Make sure punctuation is used accurately. –</a:t>
            </a:r>
          </a:p>
          <a:p>
            <a:r>
              <a:rPr lang="en-GB" sz="3800" dirty="0"/>
              <a:t>Keep things believable. Fast paced stories that race through a complicated plot find it harder to pick up marks. </a:t>
            </a:r>
          </a:p>
          <a:p>
            <a:r>
              <a:rPr lang="en-GB" sz="3800" dirty="0"/>
              <a:t>Use a variety of sentence lengths and structures. Stories that only include short sentences begin to sound like a list. </a:t>
            </a:r>
          </a:p>
          <a:p>
            <a:r>
              <a:rPr lang="en-GB" sz="3800" dirty="0"/>
              <a:t>Proof read! Remember, 16 marks are dedicated towards your spelling, punctuation and grammar.</a:t>
            </a:r>
          </a:p>
          <a:p>
            <a:r>
              <a:rPr lang="en-GB" sz="3800" dirty="0"/>
              <a:t>Make changes to the picture if you want to. You do not have to stick to it exactly. </a:t>
            </a:r>
            <a:endParaRPr lang="en-GB" dirty="0"/>
          </a:p>
        </p:txBody>
      </p:sp>
      <p:sp>
        <p:nvSpPr>
          <p:cNvPr id="6" name="Content Placeholder 4">
            <a:extLst>
              <a:ext uri="{FF2B5EF4-FFF2-40B4-BE49-F238E27FC236}">
                <a16:creationId xmlns:a16="http://schemas.microsoft.com/office/drawing/2014/main" id="{7815547C-6631-91A8-526C-95C75E3C5A74}"/>
              </a:ext>
            </a:extLst>
          </p:cNvPr>
          <p:cNvSpPr txBox="1">
            <a:spLocks/>
          </p:cNvSpPr>
          <p:nvPr/>
        </p:nvSpPr>
        <p:spPr>
          <a:xfrm>
            <a:off x="6430347" y="1872278"/>
            <a:ext cx="4620208" cy="4351338"/>
          </a:xfrm>
          <a:prstGeom prst="rect">
            <a:avLst/>
          </a:prstGeom>
          <a:solidFill>
            <a:schemeClr val="accent3">
              <a:lumMod val="40000"/>
              <a:lumOff val="6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GB" b="1" dirty="0"/>
          </a:p>
          <a:p>
            <a:r>
              <a:rPr lang="en-GB" dirty="0"/>
              <a:t>R</a:t>
            </a:r>
            <a:r>
              <a:rPr lang="en-GB" sz="2800" dirty="0"/>
              <a:t>ely on clichés. Lots of students will be writing about tears falling down cheeks and feeling shivers down spines. You want to make your writing stand out.</a:t>
            </a:r>
          </a:p>
          <a:p>
            <a:r>
              <a:rPr lang="en-GB" sz="2800" dirty="0"/>
              <a:t> Rush through your plot. A common mistake students make is trying to cram lots into their stories in a short amount of time. A rushed plot means there will be very little detail. </a:t>
            </a:r>
          </a:p>
          <a:p>
            <a:r>
              <a:rPr lang="en-GB" dirty="0"/>
              <a:t>T</a:t>
            </a:r>
            <a:r>
              <a:rPr lang="en-GB" sz="2800" dirty="0"/>
              <a:t>ry and think of an overcomplicated plot. Keep things believable! The best and most sophisticated answers are usually where not a lot happens at all! </a:t>
            </a:r>
          </a:p>
          <a:p>
            <a:r>
              <a:rPr lang="en-GB" dirty="0"/>
              <a:t>O</a:t>
            </a:r>
            <a:r>
              <a:rPr lang="en-GB" sz="2800" dirty="0"/>
              <a:t>veruse particular structural features like paragraphing for effect. If you do that, you’ll lose the effect you were hoping to create in the first place. </a:t>
            </a:r>
            <a:r>
              <a:rPr lang="en-GB" sz="3800" dirty="0"/>
              <a:t> </a:t>
            </a:r>
            <a:endParaRPr lang="en-GB" dirty="0"/>
          </a:p>
        </p:txBody>
      </p:sp>
      <p:sp>
        <p:nvSpPr>
          <p:cNvPr id="7" name="TextBox 6">
            <a:extLst>
              <a:ext uri="{FF2B5EF4-FFF2-40B4-BE49-F238E27FC236}">
                <a16:creationId xmlns:a16="http://schemas.microsoft.com/office/drawing/2014/main" id="{3206C2B2-45ED-1000-EE63-E1E6AC8B2C64}"/>
              </a:ext>
            </a:extLst>
          </p:cNvPr>
          <p:cNvSpPr txBox="1"/>
          <p:nvPr/>
        </p:nvSpPr>
        <p:spPr>
          <a:xfrm>
            <a:off x="2351314" y="1212980"/>
            <a:ext cx="1838131" cy="584775"/>
          </a:xfrm>
          <a:prstGeom prst="rect">
            <a:avLst/>
          </a:prstGeom>
          <a:solidFill>
            <a:srgbClr val="FFFF00"/>
          </a:solidFill>
        </p:spPr>
        <p:txBody>
          <a:bodyPr wrap="square" rtlCol="0">
            <a:spAutoFit/>
          </a:bodyPr>
          <a:lstStyle/>
          <a:p>
            <a:pPr algn="ctr"/>
            <a:r>
              <a:rPr lang="en-GB" sz="3200" b="1" dirty="0"/>
              <a:t>DO</a:t>
            </a:r>
          </a:p>
        </p:txBody>
      </p:sp>
      <p:sp>
        <p:nvSpPr>
          <p:cNvPr id="8" name="TextBox 7">
            <a:extLst>
              <a:ext uri="{FF2B5EF4-FFF2-40B4-BE49-F238E27FC236}">
                <a16:creationId xmlns:a16="http://schemas.microsoft.com/office/drawing/2014/main" id="{2C972D76-44C5-ED42-0A81-53F354BA08AB}"/>
              </a:ext>
            </a:extLst>
          </p:cNvPr>
          <p:cNvSpPr txBox="1"/>
          <p:nvPr/>
        </p:nvSpPr>
        <p:spPr>
          <a:xfrm>
            <a:off x="7850157" y="1158911"/>
            <a:ext cx="1838131" cy="584775"/>
          </a:xfrm>
          <a:prstGeom prst="rect">
            <a:avLst/>
          </a:prstGeom>
          <a:solidFill>
            <a:srgbClr val="FFFF00"/>
          </a:solidFill>
        </p:spPr>
        <p:txBody>
          <a:bodyPr wrap="square" rtlCol="0">
            <a:spAutoFit/>
          </a:bodyPr>
          <a:lstStyle/>
          <a:p>
            <a:pPr algn="ctr"/>
            <a:r>
              <a:rPr lang="en-GB" sz="3200" b="1" dirty="0"/>
              <a:t>DON’T</a:t>
            </a:r>
          </a:p>
        </p:txBody>
      </p:sp>
      <p:pic>
        <p:nvPicPr>
          <p:cNvPr id="10" name="Picture 9">
            <a:extLst>
              <a:ext uri="{FF2B5EF4-FFF2-40B4-BE49-F238E27FC236}">
                <a16:creationId xmlns:a16="http://schemas.microsoft.com/office/drawing/2014/main" id="{8DD6DD35-0EEC-DB4E-970E-966681762530}"/>
              </a:ext>
            </a:extLst>
          </p:cNvPr>
          <p:cNvPicPr>
            <a:picLocks noChangeAspect="1"/>
          </p:cNvPicPr>
          <p:nvPr/>
        </p:nvPicPr>
        <p:blipFill>
          <a:blip r:embed="rId2"/>
          <a:stretch>
            <a:fillRect/>
          </a:stretch>
        </p:blipFill>
        <p:spPr>
          <a:xfrm>
            <a:off x="1508255" y="1168267"/>
            <a:ext cx="628650" cy="666750"/>
          </a:xfrm>
          <a:prstGeom prst="rect">
            <a:avLst/>
          </a:prstGeom>
        </p:spPr>
      </p:pic>
      <p:pic>
        <p:nvPicPr>
          <p:cNvPr id="12" name="Picture 11">
            <a:extLst>
              <a:ext uri="{FF2B5EF4-FFF2-40B4-BE49-F238E27FC236}">
                <a16:creationId xmlns:a16="http://schemas.microsoft.com/office/drawing/2014/main" id="{5807836A-6809-041A-E9C8-28AFB3A9BD77}"/>
              </a:ext>
            </a:extLst>
          </p:cNvPr>
          <p:cNvPicPr>
            <a:picLocks noChangeAspect="1"/>
          </p:cNvPicPr>
          <p:nvPr/>
        </p:nvPicPr>
        <p:blipFill>
          <a:blip r:embed="rId3"/>
          <a:stretch>
            <a:fillRect/>
          </a:stretch>
        </p:blipFill>
        <p:spPr>
          <a:xfrm>
            <a:off x="6779856" y="1131707"/>
            <a:ext cx="647700" cy="676275"/>
          </a:xfrm>
          <a:prstGeom prst="rect">
            <a:avLst/>
          </a:prstGeom>
        </p:spPr>
      </p:pic>
    </p:spTree>
    <p:extLst>
      <p:ext uri="{BB962C8B-B14F-4D97-AF65-F5344CB8AC3E}">
        <p14:creationId xmlns:p14="http://schemas.microsoft.com/office/powerpoint/2010/main" val="30078760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AD53-174E-3740-BBF1-9648A5F4C945}"/>
              </a:ext>
            </a:extLst>
          </p:cNvPr>
          <p:cNvSpPr>
            <a:spLocks noGrp="1"/>
          </p:cNvSpPr>
          <p:nvPr>
            <p:ph type="title"/>
          </p:nvPr>
        </p:nvSpPr>
        <p:spPr>
          <a:xfrm>
            <a:off x="885610" y="147676"/>
            <a:ext cx="11249745" cy="369332"/>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Autofit/>
          </a:bodyPr>
          <a:lstStyle/>
          <a:p>
            <a:r>
              <a:rPr lang="en-US" sz="2000" b="1" dirty="0"/>
              <a:t>YOUR TASK: Further Practice </a:t>
            </a:r>
            <a:endParaRPr lang="en-US" sz="2000" b="1" i="1" dirty="0">
              <a:cs typeface="Calibri Light"/>
            </a:endParaRPr>
          </a:p>
        </p:txBody>
      </p:sp>
      <p:sp>
        <p:nvSpPr>
          <p:cNvPr id="6" name="Rectangle 5">
            <a:extLst>
              <a:ext uri="{FF2B5EF4-FFF2-40B4-BE49-F238E27FC236}">
                <a16:creationId xmlns:a16="http://schemas.microsoft.com/office/drawing/2014/main" id="{9A9BF689-7B3C-504F-818B-C55F8EA78E99}"/>
              </a:ext>
            </a:extLst>
          </p:cNvPr>
          <p:cNvSpPr/>
          <p:nvPr/>
        </p:nvSpPr>
        <p:spPr>
          <a:xfrm>
            <a:off x="0" y="0"/>
            <a:ext cx="797234" cy="6858000"/>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5F6D5B-92D9-D340-A652-99591300B58B}"/>
              </a:ext>
            </a:extLst>
          </p:cNvPr>
          <p:cNvSpPr txBox="1"/>
          <p:nvPr/>
        </p:nvSpPr>
        <p:spPr>
          <a:xfrm>
            <a:off x="16649" y="456722"/>
            <a:ext cx="780585" cy="5770811"/>
          </a:xfrm>
          <a:prstGeom prst="rect">
            <a:avLst/>
          </a:prstGeom>
          <a:noFill/>
          <a:ln>
            <a:noFill/>
          </a:ln>
        </p:spPr>
        <p:txBody>
          <a:bodyPr wrap="square" lIns="91440" tIns="45720" rIns="91440" bIns="45720" rtlCol="0" anchor="t">
            <a:spAutoFit/>
          </a:bodyPr>
          <a:lstStyle/>
          <a:p>
            <a:pPr algn="ctr"/>
            <a:r>
              <a:rPr lang="en-US" sz="900" b="1"/>
              <a:t>Retrieval</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r>
              <a:rPr lang="en-US" sz="900" b="1"/>
              <a:t>Knowledge</a:t>
            </a:r>
            <a:endParaRPr lang="en-US" sz="900" b="1">
              <a:cs typeface="Calibri"/>
            </a:endParaRPr>
          </a:p>
          <a:p>
            <a:pPr algn="ctr"/>
            <a:r>
              <a:rPr lang="en-US" sz="900" b="1">
                <a:cs typeface="Calibri"/>
              </a:rPr>
              <a:t>Acquisition</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r>
              <a:rPr lang="en-US" sz="800" b="1">
                <a:cs typeface="Calibri"/>
              </a:rPr>
              <a:t>Application and Skills Development</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cs typeface="Calibri"/>
            </a:endParaRPr>
          </a:p>
          <a:p>
            <a:pPr algn="ctr"/>
            <a:endParaRPr lang="en-US" sz="900" b="1"/>
          </a:p>
          <a:p>
            <a:pPr algn="ctr"/>
            <a:endParaRPr lang="en-US" sz="900" b="1"/>
          </a:p>
          <a:p>
            <a:pPr algn="ctr"/>
            <a:r>
              <a:rPr lang="en-US" sz="900" b="1"/>
              <a:t>Plenary/ Next Steps</a:t>
            </a:r>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a:p>
            <a:pPr algn="ctr"/>
            <a:endParaRPr lang="en-US" sz="900" b="1"/>
          </a:p>
        </p:txBody>
      </p:sp>
      <p:pic>
        <p:nvPicPr>
          <p:cNvPr id="7" name="Picture 6">
            <a:extLst>
              <a:ext uri="{FF2B5EF4-FFF2-40B4-BE49-F238E27FC236}">
                <a16:creationId xmlns:a16="http://schemas.microsoft.com/office/drawing/2014/main" id="{8139D2B7-3457-6546-9B14-BE4E506C26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4303"/>
          <a:stretch/>
        </p:blipFill>
        <p:spPr>
          <a:xfrm>
            <a:off x="80835" y="674063"/>
            <a:ext cx="716399" cy="613936"/>
          </a:xfrm>
          <a:prstGeom prst="rect">
            <a:avLst/>
          </a:prstGeom>
        </p:spPr>
      </p:pic>
      <p:pic>
        <p:nvPicPr>
          <p:cNvPr id="9" name="Picture 8">
            <a:extLst>
              <a:ext uri="{FF2B5EF4-FFF2-40B4-BE49-F238E27FC236}">
                <a16:creationId xmlns:a16="http://schemas.microsoft.com/office/drawing/2014/main" id="{28C17536-535D-564D-9683-56DEFB32418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3765"/>
          <a:stretch/>
        </p:blipFill>
        <p:spPr>
          <a:xfrm>
            <a:off x="47414" y="2271745"/>
            <a:ext cx="716224" cy="617638"/>
          </a:xfrm>
          <a:prstGeom prst="rect">
            <a:avLst/>
          </a:prstGeom>
        </p:spPr>
      </p:pic>
      <p:pic>
        <p:nvPicPr>
          <p:cNvPr id="10" name="Picture 9">
            <a:extLst>
              <a:ext uri="{FF2B5EF4-FFF2-40B4-BE49-F238E27FC236}">
                <a16:creationId xmlns:a16="http://schemas.microsoft.com/office/drawing/2014/main" id="{63D8FA5A-8ED4-AB48-9847-2C4DEDC4A72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5294"/>
          <a:stretch/>
        </p:blipFill>
        <p:spPr>
          <a:xfrm>
            <a:off x="29456" y="3658056"/>
            <a:ext cx="729157" cy="617639"/>
          </a:xfrm>
          <a:prstGeom prst="rect">
            <a:avLst/>
          </a:prstGeom>
        </p:spPr>
      </p:pic>
      <p:pic>
        <p:nvPicPr>
          <p:cNvPr id="11" name="Picture 10" descr="A close up of a logo&#10;&#10;Description automatically generated">
            <a:extLst>
              <a:ext uri="{FF2B5EF4-FFF2-40B4-BE49-F238E27FC236}">
                <a16:creationId xmlns:a16="http://schemas.microsoft.com/office/drawing/2014/main" id="{8D9D8B52-3BE5-2548-BB52-C3A47AB6A2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0772"/>
          <a:stretch/>
        </p:blipFill>
        <p:spPr>
          <a:xfrm>
            <a:off x="-8159" y="5121209"/>
            <a:ext cx="779578" cy="617640"/>
          </a:xfrm>
          <a:prstGeom prst="rect">
            <a:avLst/>
          </a:prstGeom>
        </p:spPr>
      </p:pic>
      <p:sp>
        <p:nvSpPr>
          <p:cNvPr id="12" name="Rectangle 11">
            <a:extLst>
              <a:ext uri="{FF2B5EF4-FFF2-40B4-BE49-F238E27FC236}">
                <a16:creationId xmlns:a16="http://schemas.microsoft.com/office/drawing/2014/main" id="{E143C16A-044E-E744-BC52-26489D6D4EF1}"/>
              </a:ext>
            </a:extLst>
          </p:cNvPr>
          <p:cNvSpPr/>
          <p:nvPr/>
        </p:nvSpPr>
        <p:spPr>
          <a:xfrm>
            <a:off x="33967" y="3221387"/>
            <a:ext cx="748491" cy="1109179"/>
          </a:xfrm>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71623" y="-14027"/>
                  <a:pt x="206578" y="-6311"/>
                  <a:pt x="366761" y="0"/>
                </a:cubicBezTo>
                <a:cubicBezTo>
                  <a:pt x="530974" y="14113"/>
                  <a:pt x="572750" y="12277"/>
                  <a:pt x="748491" y="0"/>
                </a:cubicBezTo>
                <a:cubicBezTo>
                  <a:pt x="742354" y="199406"/>
                  <a:pt x="734824" y="444792"/>
                  <a:pt x="748491" y="576773"/>
                </a:cubicBezTo>
                <a:cubicBezTo>
                  <a:pt x="738871" y="727475"/>
                  <a:pt x="779084" y="928436"/>
                  <a:pt x="748491" y="1109179"/>
                </a:cubicBezTo>
                <a:cubicBezTo>
                  <a:pt x="666376" y="1125293"/>
                  <a:pt x="535794" y="1108750"/>
                  <a:pt x="389215" y="1109179"/>
                </a:cubicBezTo>
                <a:cubicBezTo>
                  <a:pt x="246852" y="1096235"/>
                  <a:pt x="148451" y="1110207"/>
                  <a:pt x="0" y="1109179"/>
                </a:cubicBezTo>
                <a:cubicBezTo>
                  <a:pt x="-9415" y="914977"/>
                  <a:pt x="-42994" y="804914"/>
                  <a:pt x="0" y="576773"/>
                </a:cubicBezTo>
                <a:cubicBezTo>
                  <a:pt x="44752" y="392406"/>
                  <a:pt x="12390" y="183476"/>
                  <a:pt x="0" y="0"/>
                </a:cubicBezTo>
                <a:close/>
              </a:path>
            </a:pathLst>
          </a:custGeom>
          <a:noFill/>
          <a:ln w="38100">
            <a:solidFill>
              <a:schemeClr val="tx1"/>
            </a:solidFill>
            <a:extLst>
              <a:ext uri="{C807C97D-BFC1-408E-A445-0C87EB9F89A2}">
                <ask:lineSketchStyleProps xmlns:ask="http://schemas.microsoft.com/office/drawing/2018/sketchyshapes" sd="1219033472">
                  <a:custGeom>
                    <a:avLst/>
                    <a:gdLst>
                      <a:gd name="connsiteX0" fmla="*/ 0 w 748491"/>
                      <a:gd name="connsiteY0" fmla="*/ 0 h 1109179"/>
                      <a:gd name="connsiteX1" fmla="*/ 366761 w 748491"/>
                      <a:gd name="connsiteY1" fmla="*/ 0 h 1109179"/>
                      <a:gd name="connsiteX2" fmla="*/ 748491 w 748491"/>
                      <a:gd name="connsiteY2" fmla="*/ 0 h 1109179"/>
                      <a:gd name="connsiteX3" fmla="*/ 748491 w 748491"/>
                      <a:gd name="connsiteY3" fmla="*/ 576773 h 1109179"/>
                      <a:gd name="connsiteX4" fmla="*/ 748491 w 748491"/>
                      <a:gd name="connsiteY4" fmla="*/ 1109179 h 1109179"/>
                      <a:gd name="connsiteX5" fmla="*/ 389215 w 748491"/>
                      <a:gd name="connsiteY5" fmla="*/ 1109179 h 1109179"/>
                      <a:gd name="connsiteX6" fmla="*/ 0 w 748491"/>
                      <a:gd name="connsiteY6" fmla="*/ 1109179 h 1109179"/>
                      <a:gd name="connsiteX7" fmla="*/ 0 w 748491"/>
                      <a:gd name="connsiteY7" fmla="*/ 576773 h 1109179"/>
                      <a:gd name="connsiteX8" fmla="*/ 0 w 748491"/>
                      <a:gd name="connsiteY8" fmla="*/ 0 h 1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8491" h="1109179" extrusionOk="0">
                        <a:moveTo>
                          <a:pt x="0" y="0"/>
                        </a:moveTo>
                        <a:cubicBezTo>
                          <a:pt x="89735" y="-2855"/>
                          <a:pt x="218448" y="-10766"/>
                          <a:pt x="366761" y="0"/>
                        </a:cubicBezTo>
                        <a:cubicBezTo>
                          <a:pt x="515074" y="10766"/>
                          <a:pt x="587169" y="11819"/>
                          <a:pt x="748491" y="0"/>
                        </a:cubicBezTo>
                        <a:cubicBezTo>
                          <a:pt x="760464" y="181721"/>
                          <a:pt x="740003" y="416164"/>
                          <a:pt x="748491" y="576773"/>
                        </a:cubicBezTo>
                        <a:cubicBezTo>
                          <a:pt x="756979" y="737382"/>
                          <a:pt x="765262" y="921832"/>
                          <a:pt x="748491" y="1109179"/>
                        </a:cubicBezTo>
                        <a:cubicBezTo>
                          <a:pt x="648550" y="1123178"/>
                          <a:pt x="529454" y="1121798"/>
                          <a:pt x="389215" y="1109179"/>
                        </a:cubicBezTo>
                        <a:cubicBezTo>
                          <a:pt x="248976" y="1096560"/>
                          <a:pt x="161929" y="1097517"/>
                          <a:pt x="0" y="1109179"/>
                        </a:cubicBezTo>
                        <a:cubicBezTo>
                          <a:pt x="-6804" y="939879"/>
                          <a:pt x="-21046" y="774412"/>
                          <a:pt x="0" y="576773"/>
                        </a:cubicBezTo>
                        <a:cubicBezTo>
                          <a:pt x="21046" y="379134"/>
                          <a:pt x="-24212" y="17467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139700">
                  <a:schemeClr val="accent4">
                    <a:satMod val="175000"/>
                    <a:alpha val="40000"/>
                  </a:schemeClr>
                </a:glow>
              </a:effectLst>
            </a:endParaRPr>
          </a:p>
        </p:txBody>
      </p:sp>
      <p:sp>
        <p:nvSpPr>
          <p:cNvPr id="14" name="Rectangle 13">
            <a:extLst>
              <a:ext uri="{FF2B5EF4-FFF2-40B4-BE49-F238E27FC236}">
                <a16:creationId xmlns:a16="http://schemas.microsoft.com/office/drawing/2014/main" id="{56DD0024-97A5-4855-94E3-23E9AF5D341C}"/>
              </a:ext>
            </a:extLst>
          </p:cNvPr>
          <p:cNvSpPr/>
          <p:nvPr/>
        </p:nvSpPr>
        <p:spPr>
          <a:xfrm>
            <a:off x="7670800" y="-3631"/>
            <a:ext cx="4523619" cy="459621"/>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tx1"/>
                </a:solidFill>
                <a:cs typeface="Calibri"/>
              </a:rPr>
              <a:t>Timings: 45/55 minutes </a:t>
            </a:r>
            <a:r>
              <a:rPr lang="en-GB" sz="2400" b="1" dirty="0">
                <a:solidFill>
                  <a:schemeClr val="tx1"/>
                </a:solidFill>
                <a:cs typeface="Calibri"/>
              </a:rPr>
              <a:t>maximum</a:t>
            </a:r>
            <a:endParaRPr lang="en-US" sz="2400" dirty="0">
              <a:solidFill>
                <a:schemeClr val="tx1"/>
              </a:solidFill>
              <a:cs typeface="Calibri"/>
            </a:endParaRPr>
          </a:p>
        </p:txBody>
      </p:sp>
      <p:pic>
        <p:nvPicPr>
          <p:cNvPr id="18" name="Picture 17">
            <a:extLst>
              <a:ext uri="{FF2B5EF4-FFF2-40B4-BE49-F238E27FC236}">
                <a16:creationId xmlns:a16="http://schemas.microsoft.com/office/drawing/2014/main" id="{E94B7DCE-9962-486A-94A8-F3026C04E288}"/>
              </a:ext>
            </a:extLst>
          </p:cNvPr>
          <p:cNvPicPr/>
          <p:nvPr/>
        </p:nvPicPr>
        <p:blipFill>
          <a:blip r:embed="rId6"/>
          <a:stretch>
            <a:fillRect/>
          </a:stretch>
        </p:blipFill>
        <p:spPr>
          <a:xfrm>
            <a:off x="924342" y="558854"/>
            <a:ext cx="5037455" cy="6096000"/>
          </a:xfrm>
          <a:prstGeom prst="rect">
            <a:avLst/>
          </a:prstGeom>
        </p:spPr>
      </p:pic>
      <p:sp>
        <p:nvSpPr>
          <p:cNvPr id="4" name="TextBox 3">
            <a:extLst>
              <a:ext uri="{FF2B5EF4-FFF2-40B4-BE49-F238E27FC236}">
                <a16:creationId xmlns:a16="http://schemas.microsoft.com/office/drawing/2014/main" id="{73326D11-9554-47C9-ABBA-1301D8664CDB}"/>
              </a:ext>
            </a:extLst>
          </p:cNvPr>
          <p:cNvSpPr txBox="1"/>
          <p:nvPr/>
        </p:nvSpPr>
        <p:spPr>
          <a:xfrm>
            <a:off x="6819057" y="5786994"/>
            <a:ext cx="4487333" cy="923330"/>
          </a:xfrm>
          <a:prstGeom prst="rect">
            <a:avLst/>
          </a:prstGeom>
          <a:solidFill>
            <a:schemeClr val="accent1">
              <a:lumMod val="40000"/>
              <a:lumOff val="60000"/>
            </a:schemeClr>
          </a:solidFill>
        </p:spPr>
        <p:txBody>
          <a:bodyPr wrap="square" rtlCol="0">
            <a:spAutoFit/>
          </a:bodyPr>
          <a:lstStyle/>
          <a:p>
            <a:r>
              <a:rPr lang="en-GB" dirty="0"/>
              <a:t>N.B. You may refer to your imagination for the first option. You only need to write the opening of the story for the second option.</a:t>
            </a:r>
          </a:p>
        </p:txBody>
      </p:sp>
      <p:sp>
        <p:nvSpPr>
          <p:cNvPr id="8" name="Arrow: Right 7">
            <a:extLst>
              <a:ext uri="{FF2B5EF4-FFF2-40B4-BE49-F238E27FC236}">
                <a16:creationId xmlns:a16="http://schemas.microsoft.com/office/drawing/2014/main" id="{D6E975B1-7471-437E-A50A-749CB052E4DE}"/>
              </a:ext>
            </a:extLst>
          </p:cNvPr>
          <p:cNvSpPr/>
          <p:nvPr/>
        </p:nvSpPr>
        <p:spPr>
          <a:xfrm rot="1167436">
            <a:off x="5817695" y="5414153"/>
            <a:ext cx="825020" cy="649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8FEB3406-4920-4EAC-A74F-CF845EFA503A}"/>
              </a:ext>
            </a:extLst>
          </p:cNvPr>
          <p:cNvPicPr>
            <a:picLocks noChangeAspect="1"/>
          </p:cNvPicPr>
          <p:nvPr/>
        </p:nvPicPr>
        <p:blipFill>
          <a:blip r:embed="rId7"/>
          <a:stretch>
            <a:fillRect/>
          </a:stretch>
        </p:blipFill>
        <p:spPr>
          <a:xfrm>
            <a:off x="5961797" y="1747770"/>
            <a:ext cx="6068272" cy="2686425"/>
          </a:xfrm>
          <a:prstGeom prst="rect">
            <a:avLst/>
          </a:prstGeom>
        </p:spPr>
      </p:pic>
      <p:pic>
        <p:nvPicPr>
          <p:cNvPr id="20" name="Picture 19">
            <a:extLst>
              <a:ext uri="{FF2B5EF4-FFF2-40B4-BE49-F238E27FC236}">
                <a16:creationId xmlns:a16="http://schemas.microsoft.com/office/drawing/2014/main" id="{D6A04FFF-8D9E-4337-900D-581CD0B0172E}"/>
              </a:ext>
            </a:extLst>
          </p:cNvPr>
          <p:cNvPicPr>
            <a:picLocks noChangeAspect="1"/>
          </p:cNvPicPr>
          <p:nvPr/>
        </p:nvPicPr>
        <p:blipFill>
          <a:blip r:embed="rId8"/>
          <a:stretch>
            <a:fillRect/>
          </a:stretch>
        </p:blipFill>
        <p:spPr>
          <a:xfrm>
            <a:off x="10224517" y="517008"/>
            <a:ext cx="1950834" cy="649494"/>
          </a:xfrm>
          <a:prstGeom prst="rect">
            <a:avLst/>
          </a:prstGeom>
        </p:spPr>
      </p:pic>
    </p:spTree>
    <p:extLst>
      <p:ext uri="{BB962C8B-B14F-4D97-AF65-F5344CB8AC3E}">
        <p14:creationId xmlns:p14="http://schemas.microsoft.com/office/powerpoint/2010/main" val="320394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720</TotalTime>
  <Words>7765</Words>
  <Application>Microsoft Office PowerPoint</Application>
  <PresentationFormat>Widescreen</PresentationFormat>
  <Paragraphs>2120</Paragraphs>
  <Slides>78</Slides>
  <Notes>14</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78</vt:i4>
      </vt:variant>
    </vt:vector>
  </HeadingPairs>
  <TitlesOfParts>
    <vt:vector size="90" baseType="lpstr">
      <vt:lpstr>Aptos</vt:lpstr>
      <vt:lpstr>Arial</vt:lpstr>
      <vt:lpstr>Arial,Sans-Serif</vt:lpstr>
      <vt:lpstr>Berlin Sans FB</vt:lpstr>
      <vt:lpstr>Calibri</vt:lpstr>
      <vt:lpstr>Calibri Light</vt:lpstr>
      <vt:lpstr>Century Gothic</vt:lpstr>
      <vt:lpstr>Ink Free</vt:lpstr>
      <vt:lpstr>Roboto</vt:lpstr>
      <vt:lpstr>Wingdings</vt:lpstr>
      <vt:lpstr>office theme</vt:lpstr>
      <vt:lpstr>Office Theme</vt:lpstr>
      <vt:lpstr>Lesson 1 and 2  </vt:lpstr>
      <vt:lpstr>YOUR TASK: Reviewing Language Paper 1</vt:lpstr>
      <vt:lpstr>YOUR TASK: Reviewing Language Paper 1</vt:lpstr>
      <vt:lpstr>YOUR TASK: Information on English Language</vt:lpstr>
      <vt:lpstr>PowerPoint Presentation</vt:lpstr>
      <vt:lpstr>PowerPoint Presentation</vt:lpstr>
      <vt:lpstr>PowerPoint Presentation</vt:lpstr>
      <vt:lpstr>YOUR TASK: Information on English Language</vt:lpstr>
      <vt:lpstr>PowerPoint Presentation</vt:lpstr>
      <vt:lpstr>YOUR TASK: Information on English Language</vt:lpstr>
      <vt:lpstr>YOUR TASK: Information on English Language</vt:lpstr>
      <vt:lpstr>YOUR TASK: Information on English Language</vt:lpstr>
      <vt:lpstr>EXIT TICKET</vt:lpstr>
      <vt:lpstr>PowerPoint Presentation</vt:lpstr>
      <vt:lpstr>Question 2 of English Language Paper 1 asks you to analyse language in a short extract. In the grid below are a series of language and structural methods. Write down in each box whether the method is a language method or a structure method. </vt:lpstr>
      <vt:lpstr>Question 2 of English Language Paper 1 asks you to analyse language in a short extract. In the grid below are a series of language and structural methods. Write down in each box whether the method is a language method or a structure method. </vt:lpstr>
      <vt:lpstr>TASK: Write out a definition for the following language techniques (methods).</vt:lpstr>
      <vt:lpstr>TASK: Write out a definition for the following language techniques (methods).</vt:lpstr>
      <vt:lpstr>YOUR TASK: Information on English Language</vt:lpstr>
      <vt:lpstr>YOUR TASK: Information on English Language</vt:lpstr>
      <vt:lpstr>YOUR TASK: Information on English Language</vt:lpstr>
      <vt:lpstr>PowerPoint Presentation</vt:lpstr>
      <vt:lpstr>PowerPoint Presentation</vt:lpstr>
      <vt:lpstr>PowerPoint Presentation</vt:lpstr>
      <vt:lpstr>PowerPoint Presentation</vt:lpstr>
      <vt:lpstr>PowerPoint Presentation</vt:lpstr>
      <vt:lpstr>Q2 Peer Assessment</vt:lpstr>
      <vt:lpstr>YOUR TASK: Information on English Language</vt:lpstr>
      <vt:lpstr>Question 2: Mark Scheme</vt:lpstr>
      <vt:lpstr>PowerPoint Presentation</vt:lpstr>
      <vt:lpstr>Q2: Practice questions: </vt:lpstr>
      <vt:lpstr>Q2: Practice questions: </vt:lpstr>
      <vt:lpstr>Lesson 3</vt:lpstr>
      <vt:lpstr>YOUR TASK: Knowledge Retrieval </vt:lpstr>
      <vt:lpstr>PowerPoint Presentation</vt:lpstr>
      <vt:lpstr>YOUR TASK: Knowledge Retrieval </vt:lpstr>
      <vt:lpstr>YOUR TASK: Understanding the Q</vt:lpstr>
      <vt:lpstr>PowerPoint Presentation</vt:lpstr>
      <vt:lpstr>Q3: STRUCTURE - [8 marks/10 mins]</vt:lpstr>
      <vt:lpstr>Q3: STRUCTURE – LET’S FEEDBACK</vt:lpstr>
      <vt:lpstr>YOUR TASK: Question 3 - Writing about Structure </vt:lpstr>
      <vt:lpstr>Q3 Peer Assessment Use the success criteria to give your partner’s work a mark out of 8 for Q3</vt:lpstr>
      <vt:lpstr>YOUR TASK: Retrieving Literature texts</vt:lpstr>
      <vt:lpstr>PowerPoint Presentation</vt:lpstr>
      <vt:lpstr>PowerPoint Presentation</vt:lpstr>
      <vt:lpstr>Lesson 4</vt:lpstr>
      <vt:lpstr>YOUR TASK: Reviewing Language Paper 1</vt:lpstr>
      <vt:lpstr>PowerPoint Presentation</vt:lpstr>
      <vt:lpstr>YOUR TASK: Retrieving Literature texts</vt:lpstr>
      <vt:lpstr>YOUR TASK: Information on Paper 1 Question 4</vt:lpstr>
      <vt:lpstr>YOUR TASK: Paper 1 Question 4 – the question</vt:lpstr>
      <vt:lpstr>YOUR TASK: Paper 1 Question 4 – the question</vt:lpstr>
      <vt:lpstr>YOUR TASK: Putting it all together for your answer</vt:lpstr>
      <vt:lpstr>Question 4: Self assess your work, using the criteria below – what mark and why?</vt:lpstr>
      <vt:lpstr>YOUR TASK: Top tips for Question 4</vt:lpstr>
      <vt:lpstr>Lesson 5 and 6 </vt:lpstr>
      <vt:lpstr>PowerPoint Presentation</vt:lpstr>
      <vt:lpstr>YOUR TASK: Reviewing Language Paper 1</vt:lpstr>
      <vt:lpstr>WAGOLL: what makes this opening successful? </vt:lpstr>
      <vt:lpstr>Write the next paragraph.</vt:lpstr>
      <vt:lpstr>Self Assessment</vt:lpstr>
      <vt:lpstr>YOUR TASK: Reviewing Language Paper 1</vt:lpstr>
      <vt:lpstr>YOUR TASK: Information on Paper 1 Question 5</vt:lpstr>
      <vt:lpstr>YOUR TASK: Information on Paper 1 Question 5</vt:lpstr>
      <vt:lpstr>Method Recall: Find, highlight and label the language and structural devices in the description. Choose from the devices in red and explain what each device means when you label them. One has been done for you.</vt:lpstr>
      <vt:lpstr>Method Recall: Find, highlight and label the language and structural devices in the description. Choose from the devices in red and explain what each device means when you label them. One has been done for you.</vt:lpstr>
      <vt:lpstr>YOUR TASK: Paper 1 Question 5 Method</vt:lpstr>
      <vt:lpstr>YOUR TASK: What will you be marked on?</vt:lpstr>
      <vt:lpstr>YOUR TASK: Practising Paper 1 Question 5</vt:lpstr>
      <vt:lpstr>YOUR TASK: Practising Paper 1 Question 5</vt:lpstr>
      <vt:lpstr>YOUR TASK: Practising Paper 1 Question 5</vt:lpstr>
      <vt:lpstr>YOUR TASK: Top tips for Question 5</vt:lpstr>
      <vt:lpstr>YOUR TASK: Reviewing Language Paper 1</vt:lpstr>
      <vt:lpstr>YOUR TASK: Practising Paper 1 Question 5</vt:lpstr>
      <vt:lpstr>YOUR TASK: Practising Paper 1 Question 5</vt:lpstr>
      <vt:lpstr>EXIT TICKET</vt:lpstr>
      <vt:lpstr>POWERFUL KNOWLEDGE</vt:lpstr>
      <vt:lpstr>YOUR TASK: Further Practice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 Jardine</dc:creator>
  <cp:lastModifiedBy>Lorraine Jardine</cp:lastModifiedBy>
  <cp:revision>1243</cp:revision>
  <cp:lastPrinted>2025-10-17T09:34:16Z</cp:lastPrinted>
  <dcterms:created xsi:type="dcterms:W3CDTF">2022-10-07T08:45:46Z</dcterms:created>
  <dcterms:modified xsi:type="dcterms:W3CDTF">2025-10-21T12:41:39Z</dcterms:modified>
</cp:coreProperties>
</file>